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66" r:id="rId6"/>
    <p:sldId id="267" r:id="rId7"/>
    <p:sldId id="262" r:id="rId8"/>
    <p:sldId id="268" r:id="rId9"/>
    <p:sldId id="269" r:id="rId10"/>
    <p:sldId id="261" r:id="rId11"/>
    <p:sldId id="270" r:id="rId12"/>
    <p:sldId id="271" r:id="rId13"/>
    <p:sldId id="272" r:id="rId14"/>
    <p:sldId id="273" r:id="rId15"/>
    <p:sldId id="274" r:id="rId16"/>
    <p:sldId id="275" r:id="rId17"/>
    <p:sldId id="278" r:id="rId18"/>
    <p:sldId id="279" r:id="rId19"/>
    <p:sldId id="280" r:id="rId20"/>
    <p:sldId id="281" r:id="rId21"/>
    <p:sldId id="282" r:id="rId22"/>
    <p:sldId id="283" r:id="rId23"/>
    <p:sldId id="284" r:id="rId24"/>
    <p:sldId id="285" r:id="rId25"/>
    <p:sldId id="277" r:id="rId26"/>
    <p:sldId id="276" r:id="rId27"/>
    <p:sldId id="260" r:id="rId28"/>
    <p:sldId id="402" r:id="rId2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EAE"/>
    <a:srgbClr val="FFF1E6"/>
    <a:srgbClr val="B7B7A4"/>
    <a:srgbClr val="B2967D"/>
    <a:srgbClr val="CB997E"/>
    <a:srgbClr val="A5A58D"/>
    <a:srgbClr val="F0EFEB"/>
    <a:srgbClr val="DDBEA9"/>
    <a:srgbClr val="EDDCD2"/>
    <a:srgbClr val="E7D8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9" autoAdjust="0"/>
    <p:restoredTop sz="94660"/>
  </p:normalViewPr>
  <p:slideViewPr>
    <p:cSldViewPr snapToGrid="0">
      <p:cViewPr varScale="1">
        <p:scale>
          <a:sx n="114" d="100"/>
          <a:sy n="114"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E486-3F6A-45B3-A46C-8BB793614350}"/>
              </a:ext>
            </a:extLst>
          </p:cNvPr>
          <p:cNvSpPr>
            <a:spLocks noGrp="1"/>
          </p:cNvSpPr>
          <p:nvPr>
            <p:ph type="ctrTitle"/>
          </p:nvPr>
        </p:nvSpPr>
        <p:spPr>
          <a:xfrm>
            <a:off x="1524000" y="1122363"/>
            <a:ext cx="9144000" cy="2387600"/>
          </a:xfrm>
        </p:spPr>
        <p:txBody>
          <a:bodyPr anchor="b"/>
          <a:lstStyle>
            <a:lvl1pPr algn="ctr">
              <a:defRPr sz="6000"/>
            </a:lvl1pPr>
          </a:lstStyle>
          <a:p>
            <a:r>
              <a:rPr lang="en-US" altLang="ko-KR"/>
              <a:t>Click to edit Master title style</a:t>
            </a:r>
            <a:endParaRPr lang="ko-KR" altLang="en-US"/>
          </a:p>
        </p:txBody>
      </p:sp>
      <p:sp>
        <p:nvSpPr>
          <p:cNvPr id="3" name="Subtitle 2">
            <a:extLst>
              <a:ext uri="{FF2B5EF4-FFF2-40B4-BE49-F238E27FC236}">
                <a16:creationId xmlns:a16="http://schemas.microsoft.com/office/drawing/2014/main" id="{C4C5FB5D-8027-46A2-AC4C-226630EE6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ko-KR" altLang="en-US"/>
          </a:p>
        </p:txBody>
      </p:sp>
      <p:sp>
        <p:nvSpPr>
          <p:cNvPr id="4" name="Date Placeholder 3">
            <a:extLst>
              <a:ext uri="{FF2B5EF4-FFF2-40B4-BE49-F238E27FC236}">
                <a16:creationId xmlns:a16="http://schemas.microsoft.com/office/drawing/2014/main" id="{184167BB-AA92-4B7E-BA8B-10E68DCFA039}"/>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2E1DAE60-DD2A-4FAB-83A4-D6D56D6AE956}"/>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00F62BFD-8154-4BE5-90A5-616F07F0741F}"/>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89531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9A10-24AA-4235-B45A-4207BDD04D0D}"/>
              </a:ext>
            </a:extLst>
          </p:cNvPr>
          <p:cNvSpPr>
            <a:spLocks noGrp="1"/>
          </p:cNvSpPr>
          <p:nvPr>
            <p:ph type="title"/>
          </p:nvPr>
        </p:nvSpPr>
        <p:spPr/>
        <p:txBody>
          <a:bodyPr/>
          <a:lstStyle/>
          <a:p>
            <a:r>
              <a:rPr lang="en-US" altLang="ko-KR"/>
              <a:t>Click to edit Master title style</a:t>
            </a:r>
            <a:endParaRPr lang="ko-KR" altLang="en-US"/>
          </a:p>
        </p:txBody>
      </p:sp>
      <p:sp>
        <p:nvSpPr>
          <p:cNvPr id="3" name="Vertical Text Placeholder 2">
            <a:extLst>
              <a:ext uri="{FF2B5EF4-FFF2-40B4-BE49-F238E27FC236}">
                <a16:creationId xmlns:a16="http://schemas.microsoft.com/office/drawing/2014/main" id="{2A2A6EAB-628B-4317-9322-B22B43FD3CAF}"/>
              </a:ext>
            </a:extLst>
          </p:cNvPr>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ED378B79-0F22-4C94-BAFF-9C796A3AC65C}"/>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FFE6A01D-FD77-40EB-966C-570F0A09C57E}"/>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A5B85D0D-3ED9-451A-8544-5DAE4E67E520}"/>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3141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61DDD-3DCE-49F2-8A99-244C95D03F1C}"/>
              </a:ext>
            </a:extLst>
          </p:cNvPr>
          <p:cNvSpPr>
            <a:spLocks noGrp="1"/>
          </p:cNvSpPr>
          <p:nvPr>
            <p:ph type="title" orient="vert"/>
          </p:nvPr>
        </p:nvSpPr>
        <p:spPr>
          <a:xfrm>
            <a:off x="8724900" y="365125"/>
            <a:ext cx="2628900" cy="5811838"/>
          </a:xfrm>
        </p:spPr>
        <p:txBody>
          <a:bodyPr vert="eaVert"/>
          <a:lstStyle/>
          <a:p>
            <a:r>
              <a:rPr lang="en-US" altLang="ko-KR"/>
              <a:t>Click to edit Master title style</a:t>
            </a:r>
            <a:endParaRPr lang="ko-KR" altLang="en-US"/>
          </a:p>
        </p:txBody>
      </p:sp>
      <p:sp>
        <p:nvSpPr>
          <p:cNvPr id="3" name="Vertical Text Placeholder 2">
            <a:extLst>
              <a:ext uri="{FF2B5EF4-FFF2-40B4-BE49-F238E27FC236}">
                <a16:creationId xmlns:a16="http://schemas.microsoft.com/office/drawing/2014/main" id="{CF0CBA65-EDD5-47CF-9674-9FBB731BAF97}"/>
              </a:ext>
            </a:extLst>
          </p:cNvPr>
          <p:cNvSpPr>
            <a:spLocks noGrp="1"/>
          </p:cNvSpPr>
          <p:nvPr>
            <p:ph type="body" orient="vert" idx="1"/>
          </p:nvPr>
        </p:nvSpPr>
        <p:spPr>
          <a:xfrm>
            <a:off x="838200" y="365125"/>
            <a:ext cx="7734300" cy="5811838"/>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937F36AC-860E-482C-AD38-345A5438A7D7}"/>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6DCE4858-0A2B-4F19-9451-9AEFFEEA80E5}"/>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FB9DE8F5-E5E1-4F5B-98D9-5373C6AD2EE6}"/>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248224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9FED-261F-4E1E-9BE7-4291E1EB1DFE}"/>
              </a:ext>
            </a:extLst>
          </p:cNvPr>
          <p:cNvSpPr>
            <a:spLocks noGrp="1"/>
          </p:cNvSpPr>
          <p:nvPr>
            <p:ph type="title"/>
          </p:nvPr>
        </p:nvSpPr>
        <p:spPr/>
        <p:txBody>
          <a:body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4324153E-9A3C-4B76-93F3-35CE6258E312}"/>
              </a:ext>
            </a:extLst>
          </p:cNvPr>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57DF27AA-D2AE-478B-A554-30876AB88475}"/>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9C070501-50F3-42F3-AB71-5A4678DDF9B1}"/>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83F21B3D-73CF-482D-BFC5-796642201D5D}"/>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105980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132-0941-4848-92E2-F4855F2C8858}"/>
              </a:ext>
            </a:extLst>
          </p:cNvPr>
          <p:cNvSpPr>
            <a:spLocks noGrp="1"/>
          </p:cNvSpPr>
          <p:nvPr>
            <p:ph type="title"/>
          </p:nvPr>
        </p:nvSpPr>
        <p:spPr>
          <a:xfrm>
            <a:off x="831850" y="1709738"/>
            <a:ext cx="10515600" cy="2852737"/>
          </a:xfrm>
        </p:spPr>
        <p:txBody>
          <a:bodyPr anchor="b"/>
          <a:lstStyle>
            <a:lvl1pPr>
              <a:defRPr sz="6000"/>
            </a:lvl1p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66E1BFF1-B476-46AB-80A3-29FEF3381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Click to edit Master text styles</a:t>
            </a:r>
          </a:p>
        </p:txBody>
      </p:sp>
      <p:sp>
        <p:nvSpPr>
          <p:cNvPr id="4" name="Date Placeholder 3">
            <a:extLst>
              <a:ext uri="{FF2B5EF4-FFF2-40B4-BE49-F238E27FC236}">
                <a16:creationId xmlns:a16="http://schemas.microsoft.com/office/drawing/2014/main" id="{EB1D774B-E626-4664-8277-2A17DEB38B65}"/>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87856A7C-DC60-431E-9C99-32E3F5DD4D5D}"/>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B7981EC6-95DB-477A-BA6E-EF0F005442F9}"/>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24418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1A9B-10A4-42A4-8D4E-85CCBAE27E46}"/>
              </a:ext>
            </a:extLst>
          </p:cNvPr>
          <p:cNvSpPr>
            <a:spLocks noGrp="1"/>
          </p:cNvSpPr>
          <p:nvPr>
            <p:ph type="title"/>
          </p:nvPr>
        </p:nvSpPr>
        <p:spPr/>
        <p:txBody>
          <a:body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C86D254B-CB42-4F20-B175-1C187D6EA1B9}"/>
              </a:ext>
            </a:extLst>
          </p:cNvPr>
          <p:cNvSpPr>
            <a:spLocks noGrp="1"/>
          </p:cNvSpPr>
          <p:nvPr>
            <p:ph sz="half" idx="1"/>
          </p:nvPr>
        </p:nvSpPr>
        <p:spPr>
          <a:xfrm>
            <a:off x="838200" y="1825625"/>
            <a:ext cx="5181600" cy="435133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a:extLst>
              <a:ext uri="{FF2B5EF4-FFF2-40B4-BE49-F238E27FC236}">
                <a16:creationId xmlns:a16="http://schemas.microsoft.com/office/drawing/2014/main" id="{1BC28A43-46F1-42DC-B890-580C6C19ADE7}"/>
              </a:ext>
            </a:extLst>
          </p:cNvPr>
          <p:cNvSpPr>
            <a:spLocks noGrp="1"/>
          </p:cNvSpPr>
          <p:nvPr>
            <p:ph sz="half" idx="2"/>
          </p:nvPr>
        </p:nvSpPr>
        <p:spPr>
          <a:xfrm>
            <a:off x="6172200" y="1825625"/>
            <a:ext cx="5181600" cy="435133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a:extLst>
              <a:ext uri="{FF2B5EF4-FFF2-40B4-BE49-F238E27FC236}">
                <a16:creationId xmlns:a16="http://schemas.microsoft.com/office/drawing/2014/main" id="{18C1BF7E-3964-48BE-AF01-F173655A4E12}"/>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6" name="Footer Placeholder 5">
            <a:extLst>
              <a:ext uri="{FF2B5EF4-FFF2-40B4-BE49-F238E27FC236}">
                <a16:creationId xmlns:a16="http://schemas.microsoft.com/office/drawing/2014/main" id="{296B604E-3D92-4EDF-A12E-A1EF3F4D442E}"/>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BD7C3DD6-670E-4B82-A802-EF3D1E2F0A5E}"/>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3406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A704-1D62-4154-998A-504712B33C9D}"/>
              </a:ext>
            </a:extLst>
          </p:cNvPr>
          <p:cNvSpPr>
            <a:spLocks noGrp="1"/>
          </p:cNvSpPr>
          <p:nvPr>
            <p:ph type="title"/>
          </p:nvPr>
        </p:nvSpPr>
        <p:spPr>
          <a:xfrm>
            <a:off x="839788" y="365125"/>
            <a:ext cx="10515600" cy="1325563"/>
          </a:xfrm>
        </p:spPr>
        <p:txBody>
          <a:body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CD969766-BA4E-484D-9C5E-DE35F2A44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a:extLst>
              <a:ext uri="{FF2B5EF4-FFF2-40B4-BE49-F238E27FC236}">
                <a16:creationId xmlns:a16="http://schemas.microsoft.com/office/drawing/2014/main" id="{51D09F4A-1F7F-49EA-8280-DD62D5E84EDC}"/>
              </a:ext>
            </a:extLst>
          </p:cNvPr>
          <p:cNvSpPr>
            <a:spLocks noGrp="1"/>
          </p:cNvSpPr>
          <p:nvPr>
            <p:ph sz="half" idx="2"/>
          </p:nvPr>
        </p:nvSpPr>
        <p:spPr>
          <a:xfrm>
            <a:off x="839788" y="2505075"/>
            <a:ext cx="5157787" cy="368458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a:extLst>
              <a:ext uri="{FF2B5EF4-FFF2-40B4-BE49-F238E27FC236}">
                <a16:creationId xmlns:a16="http://schemas.microsoft.com/office/drawing/2014/main" id="{987E38BB-83B3-437F-863B-A58A53B00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a:extLst>
              <a:ext uri="{FF2B5EF4-FFF2-40B4-BE49-F238E27FC236}">
                <a16:creationId xmlns:a16="http://schemas.microsoft.com/office/drawing/2014/main" id="{72729ED8-25CD-4C18-9531-7F25D7BABA64}"/>
              </a:ext>
            </a:extLst>
          </p:cNvPr>
          <p:cNvSpPr>
            <a:spLocks noGrp="1"/>
          </p:cNvSpPr>
          <p:nvPr>
            <p:ph sz="quarter" idx="4"/>
          </p:nvPr>
        </p:nvSpPr>
        <p:spPr>
          <a:xfrm>
            <a:off x="6172200" y="2505075"/>
            <a:ext cx="5183188" cy="368458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a:extLst>
              <a:ext uri="{FF2B5EF4-FFF2-40B4-BE49-F238E27FC236}">
                <a16:creationId xmlns:a16="http://schemas.microsoft.com/office/drawing/2014/main" id="{11E45702-7661-4720-9014-B0D164F0C927}"/>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8" name="Footer Placeholder 7">
            <a:extLst>
              <a:ext uri="{FF2B5EF4-FFF2-40B4-BE49-F238E27FC236}">
                <a16:creationId xmlns:a16="http://schemas.microsoft.com/office/drawing/2014/main" id="{C0C3E8E2-F47A-4697-AE70-2D67CE4F5CC3}"/>
              </a:ext>
            </a:extLst>
          </p:cNvPr>
          <p:cNvSpPr>
            <a:spLocks noGrp="1"/>
          </p:cNvSpPr>
          <p:nvPr>
            <p:ph type="ftr" sz="quarter" idx="11"/>
          </p:nvPr>
        </p:nvSpPr>
        <p:spPr/>
        <p:txBody>
          <a:bodyPr/>
          <a:lstStyle/>
          <a:p>
            <a:endParaRPr lang="ko-KR" altLang="en-US"/>
          </a:p>
        </p:txBody>
      </p:sp>
      <p:sp>
        <p:nvSpPr>
          <p:cNvPr id="9" name="Slide Number Placeholder 8">
            <a:extLst>
              <a:ext uri="{FF2B5EF4-FFF2-40B4-BE49-F238E27FC236}">
                <a16:creationId xmlns:a16="http://schemas.microsoft.com/office/drawing/2014/main" id="{F72FA711-D05F-45DE-977C-AA7F8F4EA386}"/>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409828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A9CD-3E9F-4BDA-9125-4775F010DE1D}"/>
              </a:ext>
            </a:extLst>
          </p:cNvPr>
          <p:cNvSpPr>
            <a:spLocks noGrp="1"/>
          </p:cNvSpPr>
          <p:nvPr>
            <p:ph type="title"/>
          </p:nvPr>
        </p:nvSpPr>
        <p:spPr/>
        <p:txBody>
          <a:bodyPr/>
          <a:lstStyle/>
          <a:p>
            <a:r>
              <a:rPr lang="en-US" altLang="ko-KR"/>
              <a:t>Click to edit Master title style</a:t>
            </a:r>
            <a:endParaRPr lang="ko-KR" altLang="en-US"/>
          </a:p>
        </p:txBody>
      </p:sp>
      <p:sp>
        <p:nvSpPr>
          <p:cNvPr id="3" name="Date Placeholder 2">
            <a:extLst>
              <a:ext uri="{FF2B5EF4-FFF2-40B4-BE49-F238E27FC236}">
                <a16:creationId xmlns:a16="http://schemas.microsoft.com/office/drawing/2014/main" id="{8ECAD2B0-71F7-4CA3-9D04-39F3AA1E4A56}"/>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4" name="Footer Placeholder 3">
            <a:extLst>
              <a:ext uri="{FF2B5EF4-FFF2-40B4-BE49-F238E27FC236}">
                <a16:creationId xmlns:a16="http://schemas.microsoft.com/office/drawing/2014/main" id="{0722B63A-A8DF-4EC6-8CC6-3AC72A8938F8}"/>
              </a:ext>
            </a:extLst>
          </p:cNvPr>
          <p:cNvSpPr>
            <a:spLocks noGrp="1"/>
          </p:cNvSpPr>
          <p:nvPr>
            <p:ph type="ftr" sz="quarter" idx="11"/>
          </p:nvPr>
        </p:nvSpPr>
        <p:spPr/>
        <p:txBody>
          <a:bodyPr/>
          <a:lstStyle/>
          <a:p>
            <a:endParaRPr lang="ko-KR" altLang="en-US"/>
          </a:p>
        </p:txBody>
      </p:sp>
      <p:sp>
        <p:nvSpPr>
          <p:cNvPr id="5" name="Slide Number Placeholder 4">
            <a:extLst>
              <a:ext uri="{FF2B5EF4-FFF2-40B4-BE49-F238E27FC236}">
                <a16:creationId xmlns:a16="http://schemas.microsoft.com/office/drawing/2014/main" id="{32009A06-57E8-43A9-B4DC-B30AA4511309}"/>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176133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FCB16-5B48-45FC-A7D3-26F2EE2E2859}"/>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3" name="Footer Placeholder 2">
            <a:extLst>
              <a:ext uri="{FF2B5EF4-FFF2-40B4-BE49-F238E27FC236}">
                <a16:creationId xmlns:a16="http://schemas.microsoft.com/office/drawing/2014/main" id="{80879C87-F943-4018-81CB-5A8CA5640D34}"/>
              </a:ext>
            </a:extLst>
          </p:cNvPr>
          <p:cNvSpPr>
            <a:spLocks noGrp="1"/>
          </p:cNvSpPr>
          <p:nvPr>
            <p:ph type="ftr" sz="quarter" idx="11"/>
          </p:nvPr>
        </p:nvSpPr>
        <p:spPr/>
        <p:txBody>
          <a:bodyPr/>
          <a:lstStyle/>
          <a:p>
            <a:endParaRPr lang="ko-KR" altLang="en-US"/>
          </a:p>
        </p:txBody>
      </p:sp>
      <p:sp>
        <p:nvSpPr>
          <p:cNvPr id="4" name="Slide Number Placeholder 3">
            <a:extLst>
              <a:ext uri="{FF2B5EF4-FFF2-40B4-BE49-F238E27FC236}">
                <a16:creationId xmlns:a16="http://schemas.microsoft.com/office/drawing/2014/main" id="{89A1C70D-90D9-4641-8AA5-D34904DD3290}"/>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63652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0022-39A0-48D3-AE9B-14B325BEFD73}"/>
              </a:ext>
            </a:extLst>
          </p:cNvPr>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4E6F865D-1F79-4BCE-A6C1-E235A53C4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a:extLst>
              <a:ext uri="{FF2B5EF4-FFF2-40B4-BE49-F238E27FC236}">
                <a16:creationId xmlns:a16="http://schemas.microsoft.com/office/drawing/2014/main" id="{DAB9D429-56C1-4131-B1C0-D416BC98B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a:extLst>
              <a:ext uri="{FF2B5EF4-FFF2-40B4-BE49-F238E27FC236}">
                <a16:creationId xmlns:a16="http://schemas.microsoft.com/office/drawing/2014/main" id="{138154B6-CCA1-4284-BF80-7855DDED5CEF}"/>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6" name="Footer Placeholder 5">
            <a:extLst>
              <a:ext uri="{FF2B5EF4-FFF2-40B4-BE49-F238E27FC236}">
                <a16:creationId xmlns:a16="http://schemas.microsoft.com/office/drawing/2014/main" id="{A48AEDCB-FDE5-4FAA-A9AB-4ACEBE255C69}"/>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E9B34B5A-14FD-472A-830B-F4A56B02CE8E}"/>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374390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8176-1982-4FAC-83D3-4E982D3BC70A}"/>
              </a:ext>
            </a:extLst>
          </p:cNvPr>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Picture Placeholder 2">
            <a:extLst>
              <a:ext uri="{FF2B5EF4-FFF2-40B4-BE49-F238E27FC236}">
                <a16:creationId xmlns:a16="http://schemas.microsoft.com/office/drawing/2014/main" id="{B4F74E12-7003-40A8-A128-0B6308A71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a:extLst>
              <a:ext uri="{FF2B5EF4-FFF2-40B4-BE49-F238E27FC236}">
                <a16:creationId xmlns:a16="http://schemas.microsoft.com/office/drawing/2014/main" id="{4D7D4C01-E8CE-4C21-8868-2BE335291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a:extLst>
              <a:ext uri="{FF2B5EF4-FFF2-40B4-BE49-F238E27FC236}">
                <a16:creationId xmlns:a16="http://schemas.microsoft.com/office/drawing/2014/main" id="{418C4475-37EA-476E-801B-88DFF0473D92}"/>
              </a:ext>
            </a:extLst>
          </p:cNvPr>
          <p:cNvSpPr>
            <a:spLocks noGrp="1"/>
          </p:cNvSpPr>
          <p:nvPr>
            <p:ph type="dt" sz="half" idx="10"/>
          </p:nvPr>
        </p:nvSpPr>
        <p:spPr/>
        <p:txBody>
          <a:bodyPr/>
          <a:lstStyle/>
          <a:p>
            <a:fld id="{C67C1011-875B-42DF-9C03-32114D67BBA4}" type="datetimeFigureOut">
              <a:rPr lang="ko-KR" altLang="en-US" smtClean="0"/>
              <a:t>2021-06-16</a:t>
            </a:fld>
            <a:endParaRPr lang="ko-KR" altLang="en-US"/>
          </a:p>
        </p:txBody>
      </p:sp>
      <p:sp>
        <p:nvSpPr>
          <p:cNvPr id="6" name="Footer Placeholder 5">
            <a:extLst>
              <a:ext uri="{FF2B5EF4-FFF2-40B4-BE49-F238E27FC236}">
                <a16:creationId xmlns:a16="http://schemas.microsoft.com/office/drawing/2014/main" id="{7E46880D-0089-4580-B5BE-129B946B943E}"/>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72CAF6AC-64D6-426C-8BC5-20F646BFF344}"/>
              </a:ext>
            </a:extLst>
          </p:cNvPr>
          <p:cNvSpPr>
            <a:spLocks noGrp="1"/>
          </p:cNvSpPr>
          <p:nvPr>
            <p:ph type="sldNum" sz="quarter" idx="12"/>
          </p:nvPr>
        </p:nvSpPr>
        <p:spPr/>
        <p:txBody>
          <a:body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314113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997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475B0-4046-4D5E-A7BF-F6024F2B5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92517511-EB5F-4986-A749-26CC3C810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483A83D6-CB39-4ECF-B37E-D5E1DAA4D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C1011-875B-42DF-9C03-32114D67BBA4}" type="datetimeFigureOut">
              <a:rPr lang="ko-KR" altLang="en-US" smtClean="0"/>
              <a:t>2021-06-16</a:t>
            </a:fld>
            <a:endParaRPr lang="ko-KR" altLang="en-US"/>
          </a:p>
        </p:txBody>
      </p:sp>
      <p:sp>
        <p:nvSpPr>
          <p:cNvPr id="5" name="Footer Placeholder 4">
            <a:extLst>
              <a:ext uri="{FF2B5EF4-FFF2-40B4-BE49-F238E27FC236}">
                <a16:creationId xmlns:a16="http://schemas.microsoft.com/office/drawing/2014/main" id="{F32CF1D7-18B7-4A10-BF08-4D6F8CC62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a:extLst>
              <a:ext uri="{FF2B5EF4-FFF2-40B4-BE49-F238E27FC236}">
                <a16:creationId xmlns:a16="http://schemas.microsoft.com/office/drawing/2014/main" id="{67A5F055-30EA-447A-A81A-AE0993DFE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182B6-2428-4F8B-A6BC-8770244ED02E}" type="slidenum">
              <a:rPr lang="ko-KR" altLang="en-US" smtClean="0"/>
              <a:t>‹#›</a:t>
            </a:fld>
            <a:endParaRPr lang="ko-KR" altLang="en-US"/>
          </a:p>
        </p:txBody>
      </p:sp>
    </p:spTree>
    <p:extLst>
      <p:ext uri="{BB962C8B-B14F-4D97-AF65-F5344CB8AC3E}">
        <p14:creationId xmlns:p14="http://schemas.microsoft.com/office/powerpoint/2010/main" val="369169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image" Target="../media/image2.jpeg"/><Relationship Id="rId16"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t Outdoors With Our Virtual Backgrounds | Sierra Club">
            <a:extLst>
              <a:ext uri="{FF2B5EF4-FFF2-40B4-BE49-F238E27FC236}">
                <a16:creationId xmlns:a16="http://schemas.microsoft.com/office/drawing/2014/main" id="{70879EF2-2D40-4A2E-8F37-21AAD4D9BD1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898" b="810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42B0B6-5779-4986-ACFA-804515F2000E}"/>
              </a:ext>
            </a:extLst>
          </p:cNvPr>
          <p:cNvSpPr txBox="1"/>
          <p:nvPr/>
        </p:nvSpPr>
        <p:spPr>
          <a:xfrm>
            <a:off x="565706" y="425500"/>
            <a:ext cx="7407797" cy="3154710"/>
          </a:xfrm>
          <a:prstGeom prst="rect">
            <a:avLst/>
          </a:prstGeom>
          <a:noFill/>
        </p:spPr>
        <p:txBody>
          <a:bodyPr wrap="none" rtlCol="0">
            <a:spAutoFit/>
          </a:bodyPr>
          <a:lstStyle/>
          <a:p>
            <a:r>
              <a:rPr lang="en-US" altLang="ko-KR"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rPr>
              <a:t>Desert</a:t>
            </a:r>
            <a:endParaRPr lang="ko-KR" altLang="en-US"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endParaRPr>
          </a:p>
        </p:txBody>
      </p:sp>
      <p:sp>
        <p:nvSpPr>
          <p:cNvPr id="7" name="TextBox 6">
            <a:extLst>
              <a:ext uri="{FF2B5EF4-FFF2-40B4-BE49-F238E27FC236}">
                <a16:creationId xmlns:a16="http://schemas.microsoft.com/office/drawing/2014/main" id="{29B6998B-3E61-4E80-A324-779157BEAC1A}"/>
              </a:ext>
            </a:extLst>
          </p:cNvPr>
          <p:cNvSpPr txBox="1"/>
          <p:nvPr/>
        </p:nvSpPr>
        <p:spPr>
          <a:xfrm>
            <a:off x="1428052" y="2549550"/>
            <a:ext cx="9959778" cy="3154710"/>
          </a:xfrm>
          <a:prstGeom prst="rect">
            <a:avLst/>
          </a:prstGeom>
          <a:noFill/>
        </p:spPr>
        <p:txBody>
          <a:bodyPr wrap="none" rtlCol="0">
            <a:spAutoFit/>
          </a:bodyPr>
          <a:lstStyle/>
          <a:p>
            <a:r>
              <a:rPr lang="en-US" altLang="ko-KR" sz="19900" dirty="0">
                <a:gradFill>
                  <a:gsLst>
                    <a:gs pos="43000">
                      <a:srgbClr val="E6BEAE">
                        <a:alpha val="45000"/>
                      </a:srgbClr>
                    </a:gs>
                    <a:gs pos="100000">
                      <a:srgbClr val="E6BEAE"/>
                    </a:gs>
                    <a:gs pos="11000">
                      <a:srgbClr val="E6BEAE">
                        <a:alpha val="0"/>
                      </a:srgbClr>
                    </a:gs>
                  </a:gsLst>
                  <a:lin ang="5400000" scaled="1"/>
                </a:gradFill>
                <a:latin typeface="Berlin Sans FB Demi" panose="020E0802020502020306" pitchFamily="34" charset="0"/>
              </a:rPr>
              <a:t>Survival </a:t>
            </a:r>
            <a:endParaRPr lang="ko-KR" altLang="en-US" sz="19900" dirty="0">
              <a:gradFill>
                <a:gsLst>
                  <a:gs pos="43000">
                    <a:srgbClr val="E6BEAE">
                      <a:alpha val="45000"/>
                    </a:srgbClr>
                  </a:gs>
                  <a:gs pos="100000">
                    <a:srgbClr val="E6BEAE"/>
                  </a:gs>
                  <a:gs pos="11000">
                    <a:srgbClr val="E6BEAE">
                      <a:alpha val="0"/>
                    </a:srgbClr>
                  </a:gs>
                </a:gsLst>
                <a:lin ang="5400000" scaled="1"/>
              </a:gradFill>
              <a:latin typeface="Berlin Sans FB Demi" panose="020E0802020502020306" pitchFamily="34" charset="0"/>
            </a:endParaRPr>
          </a:p>
        </p:txBody>
      </p:sp>
    </p:spTree>
    <p:extLst>
      <p:ext uri="{BB962C8B-B14F-4D97-AF65-F5344CB8AC3E}">
        <p14:creationId xmlns:p14="http://schemas.microsoft.com/office/powerpoint/2010/main" val="339574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84B96-C5A4-4E2E-B1FA-7F37230EFFB3}"/>
              </a:ext>
            </a:extLst>
          </p:cNvPr>
          <p:cNvSpPr txBox="1"/>
          <p:nvPr/>
        </p:nvSpPr>
        <p:spPr>
          <a:xfrm>
            <a:off x="1148172" y="1851645"/>
            <a:ext cx="9895659" cy="3154710"/>
          </a:xfrm>
          <a:prstGeom prst="rect">
            <a:avLst/>
          </a:prstGeom>
          <a:noFill/>
        </p:spPr>
        <p:txBody>
          <a:bodyPr wrap="none" rtlCol="0" anchor="ctr">
            <a:spAutoFit/>
          </a:bodyPr>
          <a:lstStyle/>
          <a:p>
            <a:pPr algn="ctr"/>
            <a:r>
              <a:rPr lang="en-US" altLang="ko-KR"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rPr>
              <a:t>Ranking</a:t>
            </a:r>
            <a:endParaRPr lang="ko-KR" altLang="en-US"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endParaRPr>
          </a:p>
        </p:txBody>
      </p:sp>
      <p:pic>
        <p:nvPicPr>
          <p:cNvPr id="2050" name="Picture 2" descr="Beach Sand Background Stock Photo - Download Image Now - iStock">
            <a:extLst>
              <a:ext uri="{FF2B5EF4-FFF2-40B4-BE49-F238E27FC236}">
                <a16:creationId xmlns:a16="http://schemas.microsoft.com/office/drawing/2014/main" id="{81938A0D-8044-4CFA-A56D-EFC8899CE5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70847"/>
      </p:ext>
    </p:extLst>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F30897-0814-406A-82CD-2208D4E12BD6}"/>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a:t>
            </a:r>
            <a:endParaRPr lang="ko-KR" altLang="en-US" sz="28700" dirty="0">
              <a:solidFill>
                <a:srgbClr val="B2967D">
                  <a:alpha val="30000"/>
                </a:srgbClr>
              </a:solidFill>
              <a:latin typeface="Arial Black" panose="020B0A04020102020204" pitchFamily="34" charset="0"/>
            </a:endParaRPr>
          </a:p>
        </p:txBody>
      </p:sp>
      <p:sp>
        <p:nvSpPr>
          <p:cNvPr id="5" name="TextBox 4">
            <a:extLst>
              <a:ext uri="{FF2B5EF4-FFF2-40B4-BE49-F238E27FC236}">
                <a16:creationId xmlns:a16="http://schemas.microsoft.com/office/drawing/2014/main" id="{975D9CBA-970C-4CBD-A343-A67D4218ECFB}"/>
              </a:ext>
            </a:extLst>
          </p:cNvPr>
          <p:cNvSpPr txBox="1"/>
          <p:nvPr/>
        </p:nvSpPr>
        <p:spPr>
          <a:xfrm>
            <a:off x="5497585" y="3610203"/>
            <a:ext cx="6096000" cy="2554545"/>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Of all the items, the mirror is </a:t>
            </a:r>
            <a:r>
              <a:rPr lang="en-US" altLang="ko-KR" sz="2000" b="1" dirty="0">
                <a:solidFill>
                  <a:srgbClr val="CB997E"/>
                </a:solidFill>
                <a:latin typeface="Arial Nova Light" panose="020B0304020202020204" pitchFamily="34" charset="0"/>
              </a:rPr>
              <a:t>absolutely critical</a:t>
            </a:r>
            <a:r>
              <a:rPr lang="en-US" altLang="ko-KR" sz="2000" dirty="0">
                <a:solidFill>
                  <a:srgbClr val="CB997E"/>
                </a:solidFill>
                <a:latin typeface="Arial Nova Light" panose="020B0304020202020204" pitchFamily="34" charset="0"/>
              </a:rPr>
              <a:t>. It is the most powerful tool you have for communicating your presence. In sunlight, a simple mirror can generate </a:t>
            </a:r>
            <a:r>
              <a:rPr lang="en-US" altLang="ko-KR" sz="2000" b="1" dirty="0">
                <a:solidFill>
                  <a:srgbClr val="CB997E"/>
                </a:solidFill>
                <a:latin typeface="Arial Nova Light" panose="020B0304020202020204" pitchFamily="34" charset="0"/>
              </a:rPr>
              <a:t>5 to 7 million candle power of light</a:t>
            </a:r>
            <a:r>
              <a:rPr lang="en-US" altLang="ko-KR" sz="2000" dirty="0">
                <a:solidFill>
                  <a:srgbClr val="CB997E"/>
                </a:solidFill>
                <a:latin typeface="Arial Nova Light" panose="020B0304020202020204" pitchFamily="34" charset="0"/>
              </a:rPr>
              <a:t>. The reflected sunbeam can even be seen beyond the horizon. If you had no other item, you would still have better than an </a:t>
            </a:r>
            <a:r>
              <a:rPr lang="en-US" altLang="ko-KR" sz="2000" b="1" dirty="0">
                <a:solidFill>
                  <a:srgbClr val="CB997E"/>
                </a:solidFill>
                <a:latin typeface="Arial Nova Light" panose="020B0304020202020204" pitchFamily="34" charset="0"/>
              </a:rPr>
              <a:t>80% chance of being spotted </a:t>
            </a:r>
            <a:r>
              <a:rPr lang="en-US" altLang="ko-KR" sz="2000" dirty="0">
                <a:solidFill>
                  <a:srgbClr val="CB997E"/>
                </a:solidFill>
                <a:latin typeface="Arial Nova Light" panose="020B0304020202020204" pitchFamily="34" charset="0"/>
              </a:rPr>
              <a:t>and picked up </a:t>
            </a:r>
            <a:r>
              <a:rPr lang="en-US" altLang="ko-KR" sz="2000" b="1" dirty="0">
                <a:solidFill>
                  <a:srgbClr val="CB997E"/>
                </a:solidFill>
                <a:latin typeface="Arial Nova Light" panose="020B0304020202020204" pitchFamily="34" charset="0"/>
              </a:rPr>
              <a:t>within the first 24 hours</a:t>
            </a:r>
            <a:r>
              <a:rPr lang="en-US" altLang="ko-KR" sz="2000" dirty="0">
                <a:solidFill>
                  <a:srgbClr val="CB997E"/>
                </a:solidFill>
                <a:latin typeface="Arial Nova Light" panose="020B0304020202020204" pitchFamily="34" charset="0"/>
              </a:rPr>
              <a:t>.</a:t>
            </a:r>
          </a:p>
        </p:txBody>
      </p:sp>
      <p:sp>
        <p:nvSpPr>
          <p:cNvPr id="6" name="TextBox 5">
            <a:extLst>
              <a:ext uri="{FF2B5EF4-FFF2-40B4-BE49-F238E27FC236}">
                <a16:creationId xmlns:a16="http://schemas.microsoft.com/office/drawing/2014/main" id="{CE6EBBB5-764D-4F0B-9217-09F51D5211CC}"/>
              </a:ext>
            </a:extLst>
          </p:cNvPr>
          <p:cNvSpPr txBox="1"/>
          <p:nvPr/>
        </p:nvSpPr>
        <p:spPr>
          <a:xfrm>
            <a:off x="5497585" y="1257318"/>
            <a:ext cx="5574484"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Cosmetic Mirror</a:t>
            </a:r>
          </a:p>
        </p:txBody>
      </p:sp>
      <p:pic>
        <p:nvPicPr>
          <p:cNvPr id="16386" name="Picture 2" descr="Makeup Mirror transparent PNG - StickPNG">
            <a:extLst>
              <a:ext uri="{FF2B5EF4-FFF2-40B4-BE49-F238E27FC236}">
                <a16:creationId xmlns:a16="http://schemas.microsoft.com/office/drawing/2014/main" id="{86687905-8373-4658-8513-4173E51E7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27" y="1673416"/>
            <a:ext cx="6291927" cy="44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063456"/>
      </p:ext>
    </p:extLst>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4036B7-3970-4310-8160-C057517BE745}"/>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2</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A10112DB-3822-458E-9AF3-669B6F1F9269}"/>
              </a:ext>
            </a:extLst>
          </p:cNvPr>
          <p:cNvSpPr txBox="1"/>
          <p:nvPr/>
        </p:nvSpPr>
        <p:spPr>
          <a:xfrm>
            <a:off x="5497585" y="3380125"/>
            <a:ext cx="6534758" cy="3170099"/>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By digging a hole and placing a raincoat over it, the temperature differential will extract some moisture from urine soaked sand or cut up cactus/plants under it. By placing a small stone in the center of the plastic it creates an inverted cone causing </a:t>
            </a:r>
            <a:r>
              <a:rPr lang="en-US" altLang="ko-KR" sz="2000" b="1" dirty="0">
                <a:solidFill>
                  <a:srgbClr val="CB997E"/>
                </a:solidFill>
                <a:latin typeface="Arial Nova Light" panose="020B0304020202020204" pitchFamily="34" charset="0"/>
              </a:rPr>
              <a:t>moisture to drip </a:t>
            </a:r>
            <a:r>
              <a:rPr lang="en-US" altLang="ko-KR" sz="2000" dirty="0">
                <a:solidFill>
                  <a:srgbClr val="CB997E"/>
                </a:solidFill>
                <a:latin typeface="Arial Nova Light" panose="020B0304020202020204" pitchFamily="34" charset="0"/>
              </a:rPr>
              <a:t>into the flashlight container below it. Up to a </a:t>
            </a:r>
            <a:r>
              <a:rPr lang="en-US" altLang="ko-KR" sz="2000" b="1" dirty="0">
                <a:solidFill>
                  <a:srgbClr val="CB997E"/>
                </a:solidFill>
                <a:latin typeface="Arial Nova Light" panose="020B0304020202020204" pitchFamily="34" charset="0"/>
              </a:rPr>
              <a:t>liter of water per day</a:t>
            </a:r>
            <a:r>
              <a:rPr lang="en-US" altLang="ko-KR" sz="2000" dirty="0">
                <a:solidFill>
                  <a:srgbClr val="CB997E"/>
                </a:solidFill>
                <a:latin typeface="Arial Nova Light" panose="020B0304020202020204" pitchFamily="34" charset="0"/>
              </a:rPr>
              <a:t> can be obtained this way. It’s important, however, to not expend too much energy digging or preparing during the hottest part of the day, as this would require more water to do this than it’s worth. Prepare this, if possible, at night.</a:t>
            </a:r>
          </a:p>
        </p:txBody>
      </p:sp>
      <p:sp>
        <p:nvSpPr>
          <p:cNvPr id="5" name="TextBox 4">
            <a:extLst>
              <a:ext uri="{FF2B5EF4-FFF2-40B4-BE49-F238E27FC236}">
                <a16:creationId xmlns:a16="http://schemas.microsoft.com/office/drawing/2014/main" id="{9EE2D7E8-8A22-48E5-8C65-D14194DB4349}"/>
              </a:ext>
            </a:extLst>
          </p:cNvPr>
          <p:cNvSpPr txBox="1"/>
          <p:nvPr/>
        </p:nvSpPr>
        <p:spPr>
          <a:xfrm>
            <a:off x="5497585" y="1120676"/>
            <a:ext cx="5574484"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 Plastic Raincoat</a:t>
            </a:r>
          </a:p>
        </p:txBody>
      </p:sp>
      <p:pic>
        <p:nvPicPr>
          <p:cNvPr id="15362" name="Picture 2" descr="susjedan Premotati učiniti kids in raincoats png -  randysbrochuredelivery.com">
            <a:extLst>
              <a:ext uri="{FF2B5EF4-FFF2-40B4-BE49-F238E27FC236}">
                <a16:creationId xmlns:a16="http://schemas.microsoft.com/office/drawing/2014/main" id="{3A3313F4-9D87-4B4B-B1CC-A20E1CEEB1E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4" b="92249" l="9000" r="91200">
                        <a14:foregroundMark x1="41500" y1="9665" x2="47100" y2="9665"/>
                        <a14:foregroundMark x1="91200" y1="70048" x2="91200" y2="66507"/>
                        <a14:foregroundMark x1="61800" y1="91866" x2="59700" y2="92249"/>
                        <a14:foregroundMark x1="9000" y1="70526" x2="10300" y2="69665"/>
                      </a14:backgroundRemoval>
                    </a14:imgEffect>
                  </a14:imgLayer>
                </a14:imgProps>
              </a:ext>
              <a:ext uri="{28A0092B-C50C-407E-A947-70E740481C1C}">
                <a14:useLocalDpi xmlns:a14="http://schemas.microsoft.com/office/drawing/2010/main" val="0"/>
              </a:ext>
            </a:extLst>
          </a:blip>
          <a:srcRect/>
          <a:stretch>
            <a:fillRect/>
          </a:stretch>
        </p:blipFill>
        <p:spPr bwMode="auto">
          <a:xfrm>
            <a:off x="90956" y="726976"/>
            <a:ext cx="5490300" cy="573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68948"/>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D20EE1-5BE3-4E5D-90B1-CF31FB858D11}"/>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3</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CB9E4153-F9E9-48C8-B9EB-ED6A0759A403}"/>
              </a:ext>
            </a:extLst>
          </p:cNvPr>
          <p:cNvSpPr txBox="1"/>
          <p:nvPr/>
        </p:nvSpPr>
        <p:spPr>
          <a:xfrm>
            <a:off x="5497583" y="3380125"/>
            <a:ext cx="6096000" cy="3477875"/>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You can probably survive the first three days with just the first two items. Although the liter of water would not significantly </a:t>
            </a:r>
            <a:r>
              <a:rPr lang="en-US" altLang="ko-KR" sz="2000" b="1" dirty="0">
                <a:solidFill>
                  <a:srgbClr val="CB997E"/>
                </a:solidFill>
                <a:latin typeface="Arial Nova Light" panose="020B0304020202020204" pitchFamily="34" charset="0"/>
              </a:rPr>
              <a:t>extend the survival time</a:t>
            </a:r>
            <a:r>
              <a:rPr lang="en-US" altLang="ko-KR" sz="2000" dirty="0">
                <a:solidFill>
                  <a:srgbClr val="CB997E"/>
                </a:solidFill>
                <a:latin typeface="Arial Nova Light" panose="020B0304020202020204" pitchFamily="34" charset="0"/>
              </a:rPr>
              <a:t>, it would help to hold off the effects of </a:t>
            </a:r>
            <a:r>
              <a:rPr lang="en-US" altLang="ko-KR" sz="2000" b="1" dirty="0">
                <a:solidFill>
                  <a:srgbClr val="CB997E"/>
                </a:solidFill>
                <a:latin typeface="Arial Nova Light" panose="020B0304020202020204" pitchFamily="34" charset="0"/>
              </a:rPr>
              <a:t>dehydration</a:t>
            </a:r>
            <a:r>
              <a:rPr lang="en-US" altLang="ko-KR" sz="2000" dirty="0">
                <a:solidFill>
                  <a:srgbClr val="CB997E"/>
                </a:solidFill>
                <a:latin typeface="Arial Nova Light" panose="020B0304020202020204" pitchFamily="34" charset="0"/>
              </a:rPr>
              <a:t>. It’s best to drink the water as you become thirsty so that you can remain as clear headed as possible during the first day when important decisions have to be made and shelter created. Once dehydration begins, it’s impossible to reverse it with the amount of water available with this situation. Therefore, rationing it would not be a good idea.</a:t>
            </a:r>
          </a:p>
        </p:txBody>
      </p:sp>
      <p:sp>
        <p:nvSpPr>
          <p:cNvPr id="5" name="TextBox 4">
            <a:extLst>
              <a:ext uri="{FF2B5EF4-FFF2-40B4-BE49-F238E27FC236}">
                <a16:creationId xmlns:a16="http://schemas.microsoft.com/office/drawing/2014/main" id="{9121F3CC-9041-408B-A914-0BC663E0DD1B}"/>
              </a:ext>
            </a:extLst>
          </p:cNvPr>
          <p:cNvSpPr txBox="1"/>
          <p:nvPr/>
        </p:nvSpPr>
        <p:spPr>
          <a:xfrm>
            <a:off x="5497585" y="1257318"/>
            <a:ext cx="5574484" cy="1938992"/>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1L of Water</a:t>
            </a:r>
            <a:br>
              <a:rPr lang="en-US" altLang="ko-KR" sz="7200" dirty="0">
                <a:solidFill>
                  <a:srgbClr val="A5A58D"/>
                </a:solidFill>
                <a:latin typeface="Berlin Sans FB Demi" panose="020E0802020502020306" pitchFamily="34" charset="0"/>
                <a:cs typeface="Aharoni" panose="02010803020104030203" pitchFamily="2" charset="-79"/>
              </a:rPr>
            </a:br>
            <a:r>
              <a:rPr lang="en-US" altLang="ko-KR" sz="4800" dirty="0">
                <a:solidFill>
                  <a:srgbClr val="A5A58D"/>
                </a:solidFill>
                <a:latin typeface="Berlin Sans FB" panose="020E0602020502020306" pitchFamily="34" charset="0"/>
                <a:cs typeface="Aharoni" panose="02010803020104030203" pitchFamily="2" charset="-79"/>
              </a:rPr>
              <a:t>(per person)</a:t>
            </a:r>
            <a:endParaRPr lang="en-US" altLang="ko-KR" sz="7200" dirty="0">
              <a:solidFill>
                <a:srgbClr val="A5A58D"/>
              </a:solidFill>
              <a:latin typeface="Berlin Sans FB" panose="020E0602020502020306" pitchFamily="34" charset="0"/>
              <a:cs typeface="Aharoni" panose="02010803020104030203" pitchFamily="2" charset="-79"/>
            </a:endParaRPr>
          </a:p>
        </p:txBody>
      </p:sp>
      <p:pic>
        <p:nvPicPr>
          <p:cNvPr id="14338" name="Picture 2" descr="Water Bottle PNG Clipart | PNG All">
            <a:extLst>
              <a:ext uri="{FF2B5EF4-FFF2-40B4-BE49-F238E27FC236}">
                <a16:creationId xmlns:a16="http://schemas.microsoft.com/office/drawing/2014/main" id="{78CFF9B8-5858-470D-BA24-0D6C0EE33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5504">
            <a:off x="1716917" y="928376"/>
            <a:ext cx="2063749" cy="536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56271"/>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3C43C0-6D67-4ED4-AAA1-B2C596BBC31B}"/>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4</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0E3EAC48-F866-48B0-9B25-0F9247552F94}"/>
              </a:ext>
            </a:extLst>
          </p:cNvPr>
          <p:cNvSpPr txBox="1"/>
          <p:nvPr/>
        </p:nvSpPr>
        <p:spPr>
          <a:xfrm>
            <a:off x="5497585" y="3610203"/>
            <a:ext cx="6096000" cy="2246769"/>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The only quick, reliable </a:t>
            </a:r>
            <a:r>
              <a:rPr lang="en-US" altLang="ko-KR" sz="2000" b="1" dirty="0">
                <a:solidFill>
                  <a:srgbClr val="CB997E"/>
                </a:solidFill>
                <a:latin typeface="Arial Nova Light" panose="020B0304020202020204" pitchFamily="34" charset="0"/>
              </a:rPr>
              <a:t>night signaling </a:t>
            </a:r>
            <a:r>
              <a:rPr lang="en-US" altLang="ko-KR" sz="2000" dirty="0">
                <a:solidFill>
                  <a:srgbClr val="CB997E"/>
                </a:solidFill>
                <a:latin typeface="Arial Nova Light" panose="020B0304020202020204" pitchFamily="34" charset="0"/>
              </a:rPr>
              <a:t>device is the flashlight. With it and the mirror you have 24 hour signaling capability. It also is a multi-use item during the day. The reflector and lens could be used as an auxiliary signaling device or as a </a:t>
            </a:r>
            <a:r>
              <a:rPr lang="en-US" altLang="ko-KR" sz="2000" b="1" dirty="0">
                <a:solidFill>
                  <a:srgbClr val="CB997E"/>
                </a:solidFill>
                <a:latin typeface="Arial Nova Light" panose="020B0304020202020204" pitchFamily="34" charset="0"/>
              </a:rPr>
              <a:t>fire starter</a:t>
            </a:r>
            <a:r>
              <a:rPr lang="en-US" altLang="ko-KR" sz="2000" dirty="0">
                <a:solidFill>
                  <a:srgbClr val="CB997E"/>
                </a:solidFill>
                <a:latin typeface="Arial Nova Light" panose="020B0304020202020204" pitchFamily="34" charset="0"/>
              </a:rPr>
              <a:t>. The battery container can be used for </a:t>
            </a:r>
            <a:r>
              <a:rPr lang="en-US" altLang="ko-KR" sz="2000" b="1" dirty="0">
                <a:solidFill>
                  <a:srgbClr val="CB997E"/>
                </a:solidFill>
                <a:latin typeface="Arial Nova Light" panose="020B0304020202020204" pitchFamily="34" charset="0"/>
              </a:rPr>
              <a:t>digging</a:t>
            </a:r>
            <a:r>
              <a:rPr lang="en-US" altLang="ko-KR" sz="2000" dirty="0">
                <a:solidFill>
                  <a:srgbClr val="CB997E"/>
                </a:solidFill>
                <a:latin typeface="Arial Nova Light" panose="020B0304020202020204" pitchFamily="34" charset="0"/>
              </a:rPr>
              <a:t> and used also as a </a:t>
            </a:r>
            <a:r>
              <a:rPr lang="en-US" altLang="ko-KR" sz="2000" b="1" dirty="0">
                <a:solidFill>
                  <a:srgbClr val="CB997E"/>
                </a:solidFill>
                <a:latin typeface="Arial Nova Light" panose="020B0304020202020204" pitchFamily="34" charset="0"/>
              </a:rPr>
              <a:t>water container </a:t>
            </a:r>
            <a:r>
              <a:rPr lang="en-US" altLang="ko-KR" sz="2000" dirty="0">
                <a:solidFill>
                  <a:srgbClr val="CB997E"/>
                </a:solidFill>
                <a:latin typeface="Arial Nova Light" panose="020B0304020202020204" pitchFamily="34" charset="0"/>
              </a:rPr>
              <a:t>in the distillation process.</a:t>
            </a:r>
          </a:p>
        </p:txBody>
      </p:sp>
      <p:sp>
        <p:nvSpPr>
          <p:cNvPr id="5" name="TextBox 4">
            <a:extLst>
              <a:ext uri="{FF2B5EF4-FFF2-40B4-BE49-F238E27FC236}">
                <a16:creationId xmlns:a16="http://schemas.microsoft.com/office/drawing/2014/main" id="{8813B829-30DD-4BF9-85B5-34B12BF4CEBA}"/>
              </a:ext>
            </a:extLst>
          </p:cNvPr>
          <p:cNvSpPr txBox="1"/>
          <p:nvPr/>
        </p:nvSpPr>
        <p:spPr>
          <a:xfrm>
            <a:off x="5497585" y="1257318"/>
            <a:ext cx="5574484" cy="1938992"/>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Flashlight</a:t>
            </a:r>
          </a:p>
          <a:p>
            <a:pPr algn="ctr"/>
            <a:r>
              <a:rPr lang="en-US" altLang="ko-KR" sz="4400" i="1" dirty="0">
                <a:solidFill>
                  <a:srgbClr val="A5A58D"/>
                </a:solidFill>
                <a:latin typeface="Berlin Sans FB" panose="020E0602020502020306" pitchFamily="34" charset="0"/>
                <a:cs typeface="Aharoni" panose="02010803020104030203" pitchFamily="2" charset="-79"/>
              </a:rPr>
              <a:t>(Large, 4 D batteries)</a:t>
            </a:r>
          </a:p>
        </p:txBody>
      </p:sp>
      <p:pic>
        <p:nvPicPr>
          <p:cNvPr id="13314" name="Picture 2" descr="Flashlight PNG">
            <a:extLst>
              <a:ext uri="{FF2B5EF4-FFF2-40B4-BE49-F238E27FC236}">
                <a16:creationId xmlns:a16="http://schemas.microsoft.com/office/drawing/2014/main" id="{842D4DD3-B162-45FF-9A0F-A98244CD90A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59" b="96840" l="1436" r="97846">
                        <a14:foregroundMark x1="5744" y1="81442" x2="15077" y2="90924"/>
                        <a14:foregroundMark x1="28923" y1="96840" x2="28923" y2="96840"/>
                        <a14:foregroundMark x1="1538" y1="80956" x2="1538" y2="80956"/>
                        <a14:foregroundMark x1="92410" y1="4457" x2="88923" y2="9076"/>
                        <a14:foregroundMark x1="88923" y1="1459" x2="97846" y2="7050"/>
                      </a14:backgroundRemoval>
                    </a14:imgEffect>
                  </a14:imgLayer>
                </a14:imgProps>
              </a:ext>
              <a:ext uri="{28A0092B-C50C-407E-A947-70E740481C1C}">
                <a14:useLocalDpi xmlns:a14="http://schemas.microsoft.com/office/drawing/2010/main" val="0"/>
              </a:ext>
            </a:extLst>
          </a:blip>
          <a:srcRect/>
          <a:stretch>
            <a:fillRect/>
          </a:stretch>
        </p:blipFill>
        <p:spPr bwMode="auto">
          <a:xfrm>
            <a:off x="652778" y="819159"/>
            <a:ext cx="4123790" cy="521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35184"/>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FEBE8-32BA-4EE6-AE69-DC7868F2596E}"/>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5</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B0534036-25C2-4B95-86EA-51D3E12DAF7B}"/>
              </a:ext>
            </a:extLst>
          </p:cNvPr>
          <p:cNvSpPr txBox="1"/>
          <p:nvPr/>
        </p:nvSpPr>
        <p:spPr>
          <a:xfrm>
            <a:off x="5497585" y="3610203"/>
            <a:ext cx="6096000" cy="1015663"/>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The pocket knife can be used for rigging a </a:t>
            </a:r>
            <a:r>
              <a:rPr lang="en-US" altLang="ko-KR" sz="2000" b="1" dirty="0">
                <a:solidFill>
                  <a:srgbClr val="CB997E"/>
                </a:solidFill>
                <a:latin typeface="Arial Nova Light" panose="020B0304020202020204" pitchFamily="34" charset="0"/>
              </a:rPr>
              <a:t>shelter</a:t>
            </a:r>
            <a:r>
              <a:rPr lang="en-US" altLang="ko-KR" sz="2000" dirty="0">
                <a:solidFill>
                  <a:srgbClr val="CB997E"/>
                </a:solidFill>
                <a:latin typeface="Arial Nova Light" panose="020B0304020202020204" pitchFamily="34" charset="0"/>
              </a:rPr>
              <a:t>, and </a:t>
            </a:r>
            <a:r>
              <a:rPr lang="en-US" altLang="ko-KR" sz="2000" b="1" dirty="0">
                <a:solidFill>
                  <a:srgbClr val="CB997E"/>
                </a:solidFill>
                <a:latin typeface="Arial Nova Light" panose="020B0304020202020204" pitchFamily="34" charset="0"/>
              </a:rPr>
              <a:t>cutting up cactus </a:t>
            </a:r>
            <a:r>
              <a:rPr lang="en-US" altLang="ko-KR" sz="2000" dirty="0">
                <a:solidFill>
                  <a:srgbClr val="CB997E"/>
                </a:solidFill>
                <a:latin typeface="Arial Nova Light" panose="020B0304020202020204" pitchFamily="34" charset="0"/>
              </a:rPr>
              <a:t>or vegetation. Is enumerable other uses gives it a high ranking.</a:t>
            </a:r>
          </a:p>
        </p:txBody>
      </p:sp>
      <p:sp>
        <p:nvSpPr>
          <p:cNvPr id="5" name="TextBox 4">
            <a:extLst>
              <a:ext uri="{FF2B5EF4-FFF2-40B4-BE49-F238E27FC236}">
                <a16:creationId xmlns:a16="http://schemas.microsoft.com/office/drawing/2014/main" id="{2E2F9A97-C4F2-4D0E-B28D-256EB766B6B2}"/>
              </a:ext>
            </a:extLst>
          </p:cNvPr>
          <p:cNvSpPr txBox="1"/>
          <p:nvPr/>
        </p:nvSpPr>
        <p:spPr>
          <a:xfrm>
            <a:off x="5497585" y="2047468"/>
            <a:ext cx="5574484" cy="1200329"/>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Pocket Knife</a:t>
            </a:r>
          </a:p>
        </p:txBody>
      </p:sp>
      <p:pic>
        <p:nvPicPr>
          <p:cNvPr id="12290" name="Picture 2" descr="Pocket Knife PNG Transparent Image - PngPix">
            <a:extLst>
              <a:ext uri="{FF2B5EF4-FFF2-40B4-BE49-F238E27FC236}">
                <a16:creationId xmlns:a16="http://schemas.microsoft.com/office/drawing/2014/main" id="{34D6AA96-EEC3-4351-81E3-F9F6277EF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8015">
            <a:off x="-70005" y="1575062"/>
            <a:ext cx="6096001" cy="407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0457"/>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E8C337-2013-465D-9E0C-7C9D7A1355FF}"/>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6</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F69EEC22-39E4-4546-A5A2-C6170B8DED4B}"/>
              </a:ext>
            </a:extLst>
          </p:cNvPr>
          <p:cNvSpPr txBox="1"/>
          <p:nvPr/>
        </p:nvSpPr>
        <p:spPr>
          <a:xfrm>
            <a:off x="5497585" y="3610203"/>
            <a:ext cx="6096000" cy="1631216"/>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The parachute can serve as both </a:t>
            </a:r>
            <a:r>
              <a:rPr lang="en-US" altLang="ko-KR" sz="2000" b="1" dirty="0">
                <a:solidFill>
                  <a:srgbClr val="CB997E"/>
                </a:solidFill>
                <a:latin typeface="Arial Nova Light" panose="020B0304020202020204" pitchFamily="34" charset="0"/>
              </a:rPr>
              <a:t>shelter</a:t>
            </a:r>
            <a:r>
              <a:rPr lang="en-US" altLang="ko-KR" sz="2000" dirty="0">
                <a:solidFill>
                  <a:srgbClr val="CB997E"/>
                </a:solidFill>
                <a:latin typeface="Arial Nova Light" panose="020B0304020202020204" pitchFamily="34" charset="0"/>
              </a:rPr>
              <a:t> and </a:t>
            </a:r>
            <a:r>
              <a:rPr lang="en-US" altLang="ko-KR" sz="2000" b="1" dirty="0">
                <a:solidFill>
                  <a:srgbClr val="CB997E"/>
                </a:solidFill>
                <a:latin typeface="Arial Nova Light" panose="020B0304020202020204" pitchFamily="34" charset="0"/>
              </a:rPr>
              <a:t>signaling</a:t>
            </a:r>
            <a:r>
              <a:rPr lang="en-US" altLang="ko-KR" sz="2000" dirty="0">
                <a:solidFill>
                  <a:srgbClr val="CB997E"/>
                </a:solidFill>
                <a:latin typeface="Arial Nova Light" panose="020B0304020202020204" pitchFamily="34" charset="0"/>
              </a:rPr>
              <a:t> device. Create a </a:t>
            </a:r>
            <a:r>
              <a:rPr lang="en-US" altLang="ko-KR" sz="2000" b="1" dirty="0">
                <a:solidFill>
                  <a:srgbClr val="CB997E"/>
                </a:solidFill>
                <a:latin typeface="Arial Nova Light" panose="020B0304020202020204" pitchFamily="34" charset="0"/>
              </a:rPr>
              <a:t>shade</a:t>
            </a:r>
            <a:r>
              <a:rPr lang="en-US" altLang="ko-KR" sz="2000" dirty="0">
                <a:solidFill>
                  <a:srgbClr val="CB997E"/>
                </a:solidFill>
                <a:latin typeface="Arial Nova Light" panose="020B0304020202020204" pitchFamily="34" charset="0"/>
              </a:rPr>
              <a:t> cover using trees or cactus as poles and parachute lines to tie the shelter down. By doubling or tripling the fabric over itself it can reduce the temperature as much as 30%. </a:t>
            </a:r>
          </a:p>
        </p:txBody>
      </p:sp>
      <p:sp>
        <p:nvSpPr>
          <p:cNvPr id="5" name="TextBox 4">
            <a:extLst>
              <a:ext uri="{FF2B5EF4-FFF2-40B4-BE49-F238E27FC236}">
                <a16:creationId xmlns:a16="http://schemas.microsoft.com/office/drawing/2014/main" id="{D1AFCF40-3CFD-4019-AA7B-17A711EFB5E3}"/>
              </a:ext>
            </a:extLst>
          </p:cNvPr>
          <p:cNvSpPr txBox="1"/>
          <p:nvPr/>
        </p:nvSpPr>
        <p:spPr>
          <a:xfrm>
            <a:off x="5497585" y="1257318"/>
            <a:ext cx="5574484"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Red + White </a:t>
            </a:r>
          </a:p>
          <a:p>
            <a:pPr algn="ctr"/>
            <a:r>
              <a:rPr lang="en-US" altLang="ko-KR" sz="7200" dirty="0">
                <a:solidFill>
                  <a:srgbClr val="A5A58D"/>
                </a:solidFill>
                <a:latin typeface="Berlin Sans FB Demi" panose="020E0802020502020306" pitchFamily="34" charset="0"/>
                <a:cs typeface="Aharoni" panose="02010803020104030203" pitchFamily="2" charset="-79"/>
              </a:rPr>
              <a:t>Parachute  </a:t>
            </a:r>
          </a:p>
        </p:txBody>
      </p:sp>
      <p:pic>
        <p:nvPicPr>
          <p:cNvPr id="11270" name="Picture 6" descr="Parachute Icon | Aviation Iconset | Iconshock">
            <a:extLst>
              <a:ext uri="{FF2B5EF4-FFF2-40B4-BE49-F238E27FC236}">
                <a16:creationId xmlns:a16="http://schemas.microsoft.com/office/drawing/2014/main" id="{229717AC-2F4A-4BB0-92CB-41D8108DD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43" y="946150"/>
            <a:ext cx="49657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80206"/>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4B30FD-229C-45F2-9662-4E06F988E9C6}"/>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7</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26F38A6A-8428-4A20-A7AC-86E4A481B5E0}"/>
              </a:ext>
            </a:extLst>
          </p:cNvPr>
          <p:cNvSpPr txBox="1"/>
          <p:nvPr/>
        </p:nvSpPr>
        <p:spPr>
          <a:xfrm>
            <a:off x="4982275" y="3610202"/>
            <a:ext cx="7213599" cy="3139321"/>
          </a:xfrm>
          <a:prstGeom prst="rect">
            <a:avLst/>
          </a:prstGeom>
          <a:noFill/>
        </p:spPr>
        <p:txBody>
          <a:bodyPr wrap="square">
            <a:spAutoFit/>
          </a:bodyPr>
          <a:lstStyle/>
          <a:p>
            <a:r>
              <a:rPr lang="en-US" altLang="ko-KR" dirty="0">
                <a:solidFill>
                  <a:srgbClr val="CB997E"/>
                </a:solidFill>
                <a:latin typeface="Arial Nova Light" panose="020B0304020202020204" pitchFamily="34" charset="0"/>
              </a:rPr>
              <a:t>By the end of the second day, speech would be seriously impaired an you may not be able to walk (6-10% dehydration). The pistol can be used as a </a:t>
            </a:r>
            <a:r>
              <a:rPr lang="en-US" altLang="ko-KR" b="1" dirty="0">
                <a:solidFill>
                  <a:srgbClr val="CB997E"/>
                </a:solidFill>
                <a:latin typeface="Arial Nova Light" panose="020B0304020202020204" pitchFamily="34" charset="0"/>
              </a:rPr>
              <a:t>signaling device </a:t>
            </a:r>
            <a:r>
              <a:rPr lang="en-US" altLang="ko-KR" dirty="0">
                <a:solidFill>
                  <a:srgbClr val="CB997E"/>
                </a:solidFill>
                <a:latin typeface="Arial Nova Light" panose="020B0304020202020204" pitchFamily="34" charset="0"/>
              </a:rPr>
              <a:t>(only 3-5 km) and the bullets can be used as a fire starter. (the international distress signal is three shots fired in rapid succession). The butt of the pistol may also be used as a </a:t>
            </a:r>
            <a:r>
              <a:rPr lang="en-US" altLang="ko-KR" b="1" dirty="0">
                <a:solidFill>
                  <a:srgbClr val="CB997E"/>
                </a:solidFill>
                <a:latin typeface="Arial Nova Light" panose="020B0304020202020204" pitchFamily="34" charset="0"/>
              </a:rPr>
              <a:t>hammer</a:t>
            </a:r>
            <a:r>
              <a:rPr lang="en-US" altLang="ko-KR" dirty="0">
                <a:solidFill>
                  <a:srgbClr val="CB997E"/>
                </a:solidFill>
                <a:latin typeface="Arial Nova Light" panose="020B0304020202020204" pitchFamily="34" charset="0"/>
              </a:rPr>
              <a:t>. The pistol’s advantages are counterbalanced by its very dangerous disadvantages. Impatience, irritability, and irrationality would all occur as dehydration sets in. Under the circumstances, the availability of such a lethal tool constitutes a real danger. It could be used for hunting, but would be a complete waste of time. Eating protein increases dehydration enormously as the body requires water to process food.</a:t>
            </a:r>
          </a:p>
        </p:txBody>
      </p:sp>
      <p:sp>
        <p:nvSpPr>
          <p:cNvPr id="5" name="TextBox 4">
            <a:extLst>
              <a:ext uri="{FF2B5EF4-FFF2-40B4-BE49-F238E27FC236}">
                <a16:creationId xmlns:a16="http://schemas.microsoft.com/office/drawing/2014/main" id="{D7271490-0F38-4DD3-8A8D-2D0D167BA436}"/>
              </a:ext>
            </a:extLst>
          </p:cNvPr>
          <p:cNvSpPr txBox="1"/>
          <p:nvPr/>
        </p:nvSpPr>
        <p:spPr>
          <a:xfrm>
            <a:off x="5198377" y="1261130"/>
            <a:ext cx="6694415"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.45 Caliber Gun</a:t>
            </a:r>
          </a:p>
          <a:p>
            <a:pPr algn="ctr"/>
            <a:r>
              <a:rPr lang="en-US" altLang="ko-KR" sz="4400" i="1" dirty="0">
                <a:solidFill>
                  <a:srgbClr val="A5A58D"/>
                </a:solidFill>
                <a:latin typeface="Berlin Sans FB" panose="020E0602020502020306" pitchFamily="34" charset="0"/>
                <a:cs typeface="Aharoni" panose="02010803020104030203" pitchFamily="2" charset="-79"/>
              </a:rPr>
              <a:t>(loaded)</a:t>
            </a:r>
          </a:p>
        </p:txBody>
      </p:sp>
      <p:pic>
        <p:nvPicPr>
          <p:cNvPr id="8194" name="Picture 2" descr="Re-45 Pistol - Re45 Apex Legends Weapons, HD Png Download - kindpng">
            <a:extLst>
              <a:ext uri="{FF2B5EF4-FFF2-40B4-BE49-F238E27FC236}">
                <a16:creationId xmlns:a16="http://schemas.microsoft.com/office/drawing/2014/main" id="{D5A0A7BC-C0D7-4AA7-91F8-41D0084D902C}"/>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11437" y="1372847"/>
            <a:ext cx="4474711" cy="447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2665"/>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B58404-66CA-4611-A573-7CAE1E59923A}"/>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8</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64B32069-936E-4EC4-9412-FA31A4732786}"/>
              </a:ext>
            </a:extLst>
          </p:cNvPr>
          <p:cNvSpPr txBox="1"/>
          <p:nvPr/>
        </p:nvSpPr>
        <p:spPr>
          <a:xfrm>
            <a:off x="5497585" y="3401210"/>
            <a:ext cx="6491215" cy="3477875"/>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In the intense sunlight of the desert, </a:t>
            </a:r>
            <a:r>
              <a:rPr lang="en-US" altLang="ko-KR" sz="2000" b="1" dirty="0" err="1">
                <a:solidFill>
                  <a:srgbClr val="CB997E"/>
                </a:solidFill>
                <a:latin typeface="Arial Nova Light" panose="020B0304020202020204" pitchFamily="34" charset="0"/>
              </a:rPr>
              <a:t>photothalmia</a:t>
            </a:r>
            <a:r>
              <a:rPr lang="en-US" altLang="ko-KR" sz="2000" dirty="0">
                <a:solidFill>
                  <a:srgbClr val="CB997E"/>
                </a:solidFill>
                <a:latin typeface="Arial Nova Light" panose="020B0304020202020204" pitchFamily="34" charset="0"/>
              </a:rPr>
              <a:t> and </a:t>
            </a:r>
            <a:r>
              <a:rPr lang="en-US" altLang="ko-KR" sz="2000" b="1" dirty="0">
                <a:solidFill>
                  <a:srgbClr val="CB997E"/>
                </a:solidFill>
                <a:latin typeface="Arial Nova Light" panose="020B0304020202020204" pitchFamily="34" charset="0"/>
              </a:rPr>
              <a:t>solar retinitis</a:t>
            </a:r>
            <a:r>
              <a:rPr lang="en-US" altLang="ko-KR" sz="2000" dirty="0">
                <a:solidFill>
                  <a:srgbClr val="CB997E"/>
                </a:solidFill>
                <a:latin typeface="Arial Nova Light" panose="020B0304020202020204" pitchFamily="34" charset="0"/>
              </a:rPr>
              <a:t>, (both similar to snow blindness) could be serious problems by the second day. However, the dark shade of the parachute shelter will reduce the problem, as would darkening the area around the eyes using Sole property of PUHSD. Not to be used or reproduced without expressed permission of PUHSD/CTE. 8/12 soot from the wreckage. Use strips of cloth fashioned around the head with slits for in the front for your eyes to help eliminate this problem. One pair of sunglasses is nice, but it will only help one person.</a:t>
            </a:r>
          </a:p>
        </p:txBody>
      </p:sp>
      <p:sp>
        <p:nvSpPr>
          <p:cNvPr id="5" name="TextBox 4">
            <a:extLst>
              <a:ext uri="{FF2B5EF4-FFF2-40B4-BE49-F238E27FC236}">
                <a16:creationId xmlns:a16="http://schemas.microsoft.com/office/drawing/2014/main" id="{6AC0DBE4-055B-4BA2-A92E-18370A5497B9}"/>
              </a:ext>
            </a:extLst>
          </p:cNvPr>
          <p:cNvSpPr txBox="1"/>
          <p:nvPr/>
        </p:nvSpPr>
        <p:spPr>
          <a:xfrm>
            <a:off x="5497585" y="1257318"/>
            <a:ext cx="5574484"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Sunglasses</a:t>
            </a:r>
          </a:p>
          <a:p>
            <a:pPr algn="ctr"/>
            <a:r>
              <a:rPr lang="en-US" altLang="ko-KR" sz="4400" i="1" dirty="0">
                <a:solidFill>
                  <a:srgbClr val="A5A58D"/>
                </a:solidFill>
                <a:latin typeface="Berlin Sans FB" panose="020E0602020502020306" pitchFamily="34" charset="0"/>
                <a:cs typeface="Aharoni" panose="02010803020104030203" pitchFamily="2" charset="-79"/>
              </a:rPr>
              <a:t>(1 pair)</a:t>
            </a:r>
          </a:p>
        </p:txBody>
      </p:sp>
      <p:pic>
        <p:nvPicPr>
          <p:cNvPr id="7170" name="Picture 2" descr="Sunglasses PNG">
            <a:extLst>
              <a:ext uri="{FF2B5EF4-FFF2-40B4-BE49-F238E27FC236}">
                <a16:creationId xmlns:a16="http://schemas.microsoft.com/office/drawing/2014/main" id="{FF0A440A-CF88-40CB-9631-7395CE746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60" y="1800262"/>
            <a:ext cx="5127625" cy="324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4813"/>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9D4932-A93A-4673-8C5A-DE005493D25B}"/>
              </a:ext>
            </a:extLst>
          </p:cNvPr>
          <p:cNvSpPr txBox="1"/>
          <p:nvPr/>
        </p:nvSpPr>
        <p:spPr>
          <a:xfrm>
            <a:off x="9553136" y="0"/>
            <a:ext cx="2638864"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9</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5F2C3E3C-C430-4FA0-8FD4-ECF86F32E7E8}"/>
              </a:ext>
            </a:extLst>
          </p:cNvPr>
          <p:cNvSpPr txBox="1"/>
          <p:nvPr/>
        </p:nvSpPr>
        <p:spPr>
          <a:xfrm>
            <a:off x="5497585" y="3502810"/>
            <a:ext cx="6605515" cy="3477875"/>
          </a:xfrm>
          <a:prstGeom prst="rect">
            <a:avLst/>
          </a:prstGeom>
          <a:noFill/>
        </p:spPr>
        <p:txBody>
          <a:bodyPr wrap="square">
            <a:spAutoFit/>
          </a:bodyPr>
          <a:lstStyle/>
          <a:p>
            <a:r>
              <a:rPr lang="en-US" altLang="ko-KR" sz="2000" dirty="0">
                <a:solidFill>
                  <a:srgbClr val="CB997E"/>
                </a:solidFill>
                <a:latin typeface="Arial Nova Light" panose="020B0304020202020204" pitchFamily="34" charset="0"/>
              </a:rPr>
              <a:t>Because of the low humidity of the desert, it’s considered one of the </a:t>
            </a:r>
            <a:r>
              <a:rPr lang="en-US" altLang="ko-KR" sz="2000" b="1" dirty="0">
                <a:solidFill>
                  <a:srgbClr val="CB997E"/>
                </a:solidFill>
                <a:latin typeface="Arial Nova Light" panose="020B0304020202020204" pitchFamily="34" charset="0"/>
              </a:rPr>
              <a:t>least infectious places </a:t>
            </a:r>
            <a:r>
              <a:rPr lang="en-US" altLang="ko-KR" sz="2000" dirty="0">
                <a:solidFill>
                  <a:srgbClr val="CB997E"/>
                </a:solidFill>
                <a:latin typeface="Arial Nova Light" panose="020B0304020202020204" pitchFamily="34" charset="0"/>
              </a:rPr>
              <a:t>in the world. And because the blood thickens with dehydration, there is </a:t>
            </a:r>
            <a:r>
              <a:rPr lang="en-US" altLang="ko-KR" sz="2000" b="1" dirty="0">
                <a:solidFill>
                  <a:srgbClr val="CB997E"/>
                </a:solidFill>
                <a:latin typeface="Arial Nova Light" panose="020B0304020202020204" pitchFamily="34" charset="0"/>
              </a:rPr>
              <a:t>little danger from bleeding </a:t>
            </a:r>
            <a:r>
              <a:rPr lang="en-US" altLang="ko-KR" sz="2000" dirty="0">
                <a:solidFill>
                  <a:srgbClr val="CB997E"/>
                </a:solidFill>
                <a:latin typeface="Arial Nova Light" panose="020B0304020202020204" pitchFamily="34" charset="0"/>
              </a:rPr>
              <a:t>unless a vein is severed. In one well documented case, a man, lost without water, who had torn off all of his clothes and had fallen on sharp cactus until his body was covered with cuts, did not bleed until he was rescued and given water. The kit material might be used as rope, or used to wrap the legs, face , and head for protection from the sun.</a:t>
            </a:r>
          </a:p>
          <a:p>
            <a:endParaRPr lang="en-US" altLang="ko-KR" sz="2000" dirty="0">
              <a:solidFill>
                <a:srgbClr val="CB997E"/>
              </a:solidFill>
              <a:latin typeface="Arial Nova Light" panose="020B0304020202020204" pitchFamily="34" charset="0"/>
            </a:endParaRPr>
          </a:p>
        </p:txBody>
      </p:sp>
      <p:sp>
        <p:nvSpPr>
          <p:cNvPr id="5" name="TextBox 4">
            <a:extLst>
              <a:ext uri="{FF2B5EF4-FFF2-40B4-BE49-F238E27FC236}">
                <a16:creationId xmlns:a16="http://schemas.microsoft.com/office/drawing/2014/main" id="{563DA898-10C8-4076-AAE7-043DD6C57D26}"/>
              </a:ext>
            </a:extLst>
          </p:cNvPr>
          <p:cNvSpPr txBox="1"/>
          <p:nvPr/>
        </p:nvSpPr>
        <p:spPr>
          <a:xfrm>
            <a:off x="5497585" y="1257318"/>
            <a:ext cx="5574484"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Compress Kit </a:t>
            </a:r>
          </a:p>
          <a:p>
            <a:pPr algn="ctr"/>
            <a:r>
              <a:rPr lang="en-US" altLang="ko-KR" sz="4400" i="1" dirty="0">
                <a:solidFill>
                  <a:srgbClr val="A5A58D"/>
                </a:solidFill>
                <a:latin typeface="Berlin Sans FB" panose="020E0602020502020306" pitchFamily="34" charset="0"/>
                <a:cs typeface="Aharoni" panose="02010803020104030203" pitchFamily="2" charset="-79"/>
              </a:rPr>
              <a:t>(with gauze)  </a:t>
            </a:r>
          </a:p>
        </p:txBody>
      </p:sp>
      <p:pic>
        <p:nvPicPr>
          <p:cNvPr id="6148" name="Picture 4" descr="PAC-KIT® 5-004-001 STERILE STRETCH GAUZE COMPRESS, 4 YD L X 4 IN W, GAUZE |  Hanes Supply, Inc.">
            <a:extLst>
              <a:ext uri="{FF2B5EF4-FFF2-40B4-BE49-F238E27FC236}">
                <a16:creationId xmlns:a16="http://schemas.microsoft.com/office/drawing/2014/main" id="{193AA70F-8722-4DCC-AF8F-4A244C96937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4429">
                        <a14:foregroundMark x1="32143" y1="25571" x2="32143" y2="25571"/>
                        <a14:foregroundMark x1="94429" y1="59714" x2="92429" y2="59571"/>
                        <a14:foregroundMark x1="32000" y1="24429" x2="30857" y2="24429"/>
                        <a14:backgroundMark x1="64571" y1="53857" x2="64571" y2="53857"/>
                        <a14:backgroundMark x1="64286" y1="50000" x2="64286" y2="50000"/>
                        <a14:backgroundMark x1="64286" y1="51571" x2="64286" y2="51571"/>
                      </a14:backgroundRemoval>
                    </a14:imgEffect>
                  </a14:imgLayer>
                </a14:imgProps>
              </a:ext>
              <a:ext uri="{28A0092B-C50C-407E-A947-70E740481C1C}">
                <a14:useLocalDpi xmlns:a14="http://schemas.microsoft.com/office/drawing/2010/main" val="0"/>
              </a:ext>
            </a:extLst>
          </a:blip>
          <a:srcRect l="7289" t="20716" r="3298" b="17491"/>
          <a:stretch/>
        </p:blipFill>
        <p:spPr bwMode="auto">
          <a:xfrm>
            <a:off x="187211" y="1894114"/>
            <a:ext cx="5148838" cy="355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07685"/>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84B96-C5A4-4E2E-B1FA-7F37230EFFB3}"/>
              </a:ext>
            </a:extLst>
          </p:cNvPr>
          <p:cNvSpPr txBox="1"/>
          <p:nvPr/>
        </p:nvSpPr>
        <p:spPr>
          <a:xfrm>
            <a:off x="1320493" y="1851645"/>
            <a:ext cx="9551013" cy="3154710"/>
          </a:xfrm>
          <a:prstGeom prst="rect">
            <a:avLst/>
          </a:prstGeom>
          <a:noFill/>
        </p:spPr>
        <p:txBody>
          <a:bodyPr wrap="none" rtlCol="0">
            <a:spAutoFit/>
          </a:bodyPr>
          <a:lstStyle/>
          <a:p>
            <a:r>
              <a:rPr lang="en-US" altLang="ko-KR"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rPr>
              <a:t>Scenario</a:t>
            </a:r>
            <a:endParaRPr lang="ko-KR" altLang="en-US"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endParaRPr>
          </a:p>
        </p:txBody>
      </p:sp>
      <p:pic>
        <p:nvPicPr>
          <p:cNvPr id="2050" name="Picture 2" descr="Beach Sand Background Stock Photo - Download Image Now - iStock">
            <a:extLst>
              <a:ext uri="{FF2B5EF4-FFF2-40B4-BE49-F238E27FC236}">
                <a16:creationId xmlns:a16="http://schemas.microsoft.com/office/drawing/2014/main" id="{81938A0D-8044-4CFA-A56D-EFC8899CE5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52864"/>
      </p:ext>
    </p:extLst>
  </p:cSld>
  <p:clrMapOvr>
    <a:masterClrMapping/>
  </p:clrMapOvr>
  <p:transition spd="slow">
    <p:cover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59A512-A311-46CE-AE32-99654CC9515D}"/>
              </a:ext>
            </a:extLst>
          </p:cNvPr>
          <p:cNvSpPr txBox="1"/>
          <p:nvPr/>
        </p:nvSpPr>
        <p:spPr>
          <a:xfrm>
            <a:off x="7098938" y="0"/>
            <a:ext cx="5093062"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10</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AE2B83AD-50C4-40CF-98E2-4D2825C81D0D}"/>
              </a:ext>
            </a:extLst>
          </p:cNvPr>
          <p:cNvSpPr txBox="1"/>
          <p:nvPr/>
        </p:nvSpPr>
        <p:spPr>
          <a:xfrm>
            <a:off x="5497585" y="3610203"/>
            <a:ext cx="6096000" cy="1631216"/>
          </a:xfrm>
          <a:prstGeom prst="rect">
            <a:avLst/>
          </a:prstGeom>
          <a:noFill/>
        </p:spPr>
        <p:txBody>
          <a:bodyPr wrap="square">
            <a:spAutoFit/>
          </a:bodyPr>
          <a:lstStyle/>
          <a:p>
            <a:r>
              <a:rPr lang="en-US" altLang="ko-KR" sz="2000" dirty="0">
                <a:solidFill>
                  <a:srgbClr val="CB997E"/>
                </a:solidFill>
              </a:rPr>
              <a:t>Aside from the possibility of using the reflective surfaces of the compass as a </a:t>
            </a:r>
            <a:r>
              <a:rPr lang="en-US" altLang="ko-KR" sz="2000" b="1" dirty="0">
                <a:solidFill>
                  <a:srgbClr val="CB997E"/>
                </a:solidFill>
              </a:rPr>
              <a:t>signaling device</a:t>
            </a:r>
            <a:r>
              <a:rPr lang="en-US" altLang="ko-KR" sz="2000" dirty="0">
                <a:solidFill>
                  <a:srgbClr val="CB997E"/>
                </a:solidFill>
              </a:rPr>
              <a:t>, the compass is of little use. It would be dangerous to have it around as the effects of dehydration set in. It might </a:t>
            </a:r>
            <a:r>
              <a:rPr lang="en-US" altLang="ko-KR" sz="2000" b="1" dirty="0">
                <a:solidFill>
                  <a:srgbClr val="CB997E"/>
                </a:solidFill>
              </a:rPr>
              <a:t>tempt a person into trying to walk </a:t>
            </a:r>
            <a:r>
              <a:rPr lang="en-US" altLang="ko-KR" sz="2000" dirty="0">
                <a:solidFill>
                  <a:srgbClr val="CB997E"/>
                </a:solidFill>
              </a:rPr>
              <a:t>out. </a:t>
            </a:r>
          </a:p>
        </p:txBody>
      </p:sp>
      <p:sp>
        <p:nvSpPr>
          <p:cNvPr id="5" name="TextBox 4">
            <a:extLst>
              <a:ext uri="{FF2B5EF4-FFF2-40B4-BE49-F238E27FC236}">
                <a16:creationId xmlns:a16="http://schemas.microsoft.com/office/drawing/2014/main" id="{19604E71-D209-4B26-A46C-1FF76590A866}"/>
              </a:ext>
            </a:extLst>
          </p:cNvPr>
          <p:cNvSpPr txBox="1"/>
          <p:nvPr/>
        </p:nvSpPr>
        <p:spPr>
          <a:xfrm>
            <a:off x="5497585" y="1852404"/>
            <a:ext cx="5574484" cy="1200329"/>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Compass</a:t>
            </a:r>
          </a:p>
        </p:txBody>
      </p:sp>
      <p:pic>
        <p:nvPicPr>
          <p:cNvPr id="5122" name="Picture 2" descr="البوصلة, البوصلة, البوصلة الذهبية, الدرجة العالية PNG والمتجهات للتحميل  مجانا | Vintage compass, Compass, The golden compass">
            <a:extLst>
              <a:ext uri="{FF2B5EF4-FFF2-40B4-BE49-F238E27FC236}">
                <a16:creationId xmlns:a16="http://schemas.microsoft.com/office/drawing/2014/main" id="{7185F1E5-A990-4008-BB34-72D6BA9D91D8}"/>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1209421">
            <a:off x="901773" y="1400119"/>
            <a:ext cx="3694040" cy="405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11018"/>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F5E041-429D-4A79-8FFF-24DAAC09CF7D}"/>
              </a:ext>
            </a:extLst>
          </p:cNvPr>
          <p:cNvSpPr txBox="1"/>
          <p:nvPr/>
        </p:nvSpPr>
        <p:spPr>
          <a:xfrm>
            <a:off x="7098938" y="0"/>
            <a:ext cx="5093062"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11</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0671658E-CCA7-40A4-ADA0-1C9656AC16A9}"/>
              </a:ext>
            </a:extLst>
          </p:cNvPr>
          <p:cNvSpPr txBox="1"/>
          <p:nvPr/>
        </p:nvSpPr>
        <p:spPr>
          <a:xfrm>
            <a:off x="5497585" y="3871047"/>
            <a:ext cx="6096000" cy="1631216"/>
          </a:xfrm>
          <a:prstGeom prst="rect">
            <a:avLst/>
          </a:prstGeom>
          <a:noFill/>
        </p:spPr>
        <p:txBody>
          <a:bodyPr wrap="square">
            <a:spAutoFit/>
          </a:bodyPr>
          <a:lstStyle/>
          <a:p>
            <a:r>
              <a:rPr lang="en-US" altLang="ko-KR" sz="2000" dirty="0">
                <a:solidFill>
                  <a:srgbClr val="CB997E"/>
                </a:solidFill>
              </a:rPr>
              <a:t>The map might be useful to </a:t>
            </a:r>
            <a:r>
              <a:rPr lang="en-US" altLang="ko-KR" sz="2000" b="1" dirty="0">
                <a:solidFill>
                  <a:srgbClr val="CB997E"/>
                </a:solidFill>
              </a:rPr>
              <a:t>start a fire </a:t>
            </a:r>
            <a:r>
              <a:rPr lang="en-US" altLang="ko-KR" sz="2000" dirty="0">
                <a:solidFill>
                  <a:srgbClr val="CB997E"/>
                </a:solidFill>
              </a:rPr>
              <a:t>with, or for </a:t>
            </a:r>
            <a:r>
              <a:rPr lang="en-US" altLang="ko-KR" sz="2000" b="1" dirty="0">
                <a:solidFill>
                  <a:srgbClr val="CB997E"/>
                </a:solidFill>
              </a:rPr>
              <a:t>toilet paper</a:t>
            </a:r>
            <a:r>
              <a:rPr lang="en-US" altLang="ko-KR" sz="2000" dirty="0">
                <a:solidFill>
                  <a:srgbClr val="CB997E"/>
                </a:solidFill>
              </a:rPr>
              <a:t>. You could also use it as a </a:t>
            </a:r>
            <a:r>
              <a:rPr lang="en-US" altLang="ko-KR" sz="2000" b="1" dirty="0">
                <a:solidFill>
                  <a:srgbClr val="CB997E"/>
                </a:solidFill>
              </a:rPr>
              <a:t>shade</a:t>
            </a:r>
            <a:r>
              <a:rPr lang="en-US" altLang="ko-KR" sz="2000" dirty="0">
                <a:solidFill>
                  <a:srgbClr val="CB997E"/>
                </a:solidFill>
              </a:rPr>
              <a:t> for your head. It is essentially useless because it might encourage members to try and </a:t>
            </a:r>
            <a:r>
              <a:rPr lang="en-US" altLang="ko-KR" sz="2000" b="1" dirty="0">
                <a:solidFill>
                  <a:srgbClr val="CB997E"/>
                </a:solidFill>
              </a:rPr>
              <a:t>walk out</a:t>
            </a:r>
            <a:r>
              <a:rPr lang="en-US" altLang="ko-KR" sz="2000" dirty="0">
                <a:solidFill>
                  <a:srgbClr val="CB997E"/>
                </a:solidFill>
              </a:rPr>
              <a:t>, and that is the </a:t>
            </a:r>
            <a:r>
              <a:rPr lang="en-US" altLang="ko-KR" sz="2000" b="1" dirty="0">
                <a:solidFill>
                  <a:srgbClr val="CB997E"/>
                </a:solidFill>
              </a:rPr>
              <a:t>deadliest</a:t>
            </a:r>
            <a:r>
              <a:rPr lang="en-US" altLang="ko-KR" sz="2000" dirty="0">
                <a:solidFill>
                  <a:srgbClr val="CB997E"/>
                </a:solidFill>
              </a:rPr>
              <a:t> of all options.</a:t>
            </a:r>
          </a:p>
        </p:txBody>
      </p:sp>
      <p:sp>
        <p:nvSpPr>
          <p:cNvPr id="5" name="TextBox 4">
            <a:extLst>
              <a:ext uri="{FF2B5EF4-FFF2-40B4-BE49-F238E27FC236}">
                <a16:creationId xmlns:a16="http://schemas.microsoft.com/office/drawing/2014/main" id="{CF45317B-CC1A-4882-8C11-77D7FB1777FD}"/>
              </a:ext>
            </a:extLst>
          </p:cNvPr>
          <p:cNvSpPr txBox="1"/>
          <p:nvPr/>
        </p:nvSpPr>
        <p:spPr>
          <a:xfrm>
            <a:off x="5497585" y="1257318"/>
            <a:ext cx="5574484"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Map of the Area</a:t>
            </a:r>
          </a:p>
        </p:txBody>
      </p:sp>
      <p:pic>
        <p:nvPicPr>
          <p:cNvPr id="4100" name="Picture 4" descr="Supply Chain Mapping Software | Sourcemap">
            <a:extLst>
              <a:ext uri="{FF2B5EF4-FFF2-40B4-BE49-F238E27FC236}">
                <a16:creationId xmlns:a16="http://schemas.microsoft.com/office/drawing/2014/main" id="{5C65A99C-FA76-4373-B239-7A5BAF7AF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94" y="1616581"/>
            <a:ext cx="5184243" cy="34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36624"/>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C9A3D5-B7D3-4413-A7DF-E7E795F92632}"/>
              </a:ext>
            </a:extLst>
          </p:cNvPr>
          <p:cNvSpPr txBox="1"/>
          <p:nvPr/>
        </p:nvSpPr>
        <p:spPr>
          <a:xfrm>
            <a:off x="7098938" y="0"/>
            <a:ext cx="5093062"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12</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22DAE9A4-BB28-4989-B03D-DB8055287615}"/>
              </a:ext>
            </a:extLst>
          </p:cNvPr>
          <p:cNvSpPr txBox="1"/>
          <p:nvPr/>
        </p:nvSpPr>
        <p:spPr>
          <a:xfrm>
            <a:off x="5497585" y="3610203"/>
            <a:ext cx="6096000" cy="2554545"/>
          </a:xfrm>
          <a:prstGeom prst="rect">
            <a:avLst/>
          </a:prstGeom>
          <a:noFill/>
        </p:spPr>
        <p:txBody>
          <a:bodyPr wrap="square">
            <a:spAutoFit/>
          </a:bodyPr>
          <a:lstStyle/>
          <a:p>
            <a:r>
              <a:rPr lang="en-US" altLang="ko-KR" sz="2000" dirty="0">
                <a:solidFill>
                  <a:srgbClr val="CB997E"/>
                </a:solidFill>
              </a:rPr>
              <a:t>The problem confronting the group is </a:t>
            </a:r>
            <a:r>
              <a:rPr lang="en-US" altLang="ko-KR" sz="2000" b="1" dirty="0">
                <a:solidFill>
                  <a:srgbClr val="CB997E"/>
                </a:solidFill>
              </a:rPr>
              <a:t>dehydration, not starvation. </a:t>
            </a:r>
            <a:r>
              <a:rPr lang="en-US" altLang="ko-KR" sz="2000" dirty="0">
                <a:solidFill>
                  <a:srgbClr val="CB997E"/>
                </a:solidFill>
              </a:rPr>
              <a:t>Desert animals are rarely seen and may take </a:t>
            </a:r>
            <a:r>
              <a:rPr lang="en-US" altLang="ko-KR" sz="2000" b="1" dirty="0">
                <a:solidFill>
                  <a:srgbClr val="CB997E"/>
                </a:solidFill>
              </a:rPr>
              <a:t>too much energy </a:t>
            </a:r>
            <a:r>
              <a:rPr lang="en-US" altLang="ko-KR" sz="2000" dirty="0">
                <a:solidFill>
                  <a:srgbClr val="CB997E"/>
                </a:solidFill>
              </a:rPr>
              <a:t>to kill, for the proposed gain. Again, the intake of protein increases dehydration because much of it is needed in the digestion process. </a:t>
            </a:r>
            <a:r>
              <a:rPr lang="en-US" altLang="ko-KR" sz="2000" b="1" dirty="0">
                <a:solidFill>
                  <a:srgbClr val="CB997E"/>
                </a:solidFill>
              </a:rPr>
              <a:t>The rule of thumb is, if you have lots of water, eat, otherwise don’t consume anything but water.</a:t>
            </a:r>
          </a:p>
        </p:txBody>
      </p:sp>
      <p:sp>
        <p:nvSpPr>
          <p:cNvPr id="5" name="TextBox 4">
            <a:extLst>
              <a:ext uri="{FF2B5EF4-FFF2-40B4-BE49-F238E27FC236}">
                <a16:creationId xmlns:a16="http://schemas.microsoft.com/office/drawing/2014/main" id="{FB431278-64C4-4BEB-A835-5549E6D78057}"/>
              </a:ext>
            </a:extLst>
          </p:cNvPr>
          <p:cNvSpPr txBox="1"/>
          <p:nvPr/>
        </p:nvSpPr>
        <p:spPr>
          <a:xfrm>
            <a:off x="5497585" y="1408077"/>
            <a:ext cx="5574484" cy="1692771"/>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Book</a:t>
            </a:r>
          </a:p>
          <a:p>
            <a:pPr algn="ctr"/>
            <a:r>
              <a:rPr lang="en-US" altLang="ko-KR" sz="3200" dirty="0">
                <a:solidFill>
                  <a:srgbClr val="A5A58D"/>
                </a:solidFill>
                <a:latin typeface="Berlin Sans FB" panose="020E0602020502020306" pitchFamily="34" charset="0"/>
                <a:cs typeface="Aharoni" panose="02010803020104030203" pitchFamily="2" charset="-79"/>
              </a:rPr>
              <a:t>(Edible Animals of the Desert)</a:t>
            </a:r>
          </a:p>
        </p:txBody>
      </p:sp>
      <p:pic>
        <p:nvPicPr>
          <p:cNvPr id="3074" name="Picture 2" descr="Learning About Desert Animals: With 12 Stickers (Dover Little Activity  Books): Barlowe, Sy: 0800759837144: Amazon.com: Books">
            <a:extLst>
              <a:ext uri="{FF2B5EF4-FFF2-40B4-BE49-F238E27FC236}">
                <a16:creationId xmlns:a16="http://schemas.microsoft.com/office/drawing/2014/main" id="{DE2549B9-AE3E-4A32-B1C9-234B780B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4584">
            <a:off x="1661724" y="1746292"/>
            <a:ext cx="2653489" cy="375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94546"/>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C9A3D5-B7D3-4413-A7DF-E7E795F92632}"/>
              </a:ext>
            </a:extLst>
          </p:cNvPr>
          <p:cNvSpPr txBox="1"/>
          <p:nvPr/>
        </p:nvSpPr>
        <p:spPr>
          <a:xfrm>
            <a:off x="7098938" y="0"/>
            <a:ext cx="5093062"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13</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22DAE9A4-BB28-4989-B03D-DB8055287615}"/>
              </a:ext>
            </a:extLst>
          </p:cNvPr>
          <p:cNvSpPr txBox="1"/>
          <p:nvPr/>
        </p:nvSpPr>
        <p:spPr>
          <a:xfrm>
            <a:off x="5497585" y="3610203"/>
            <a:ext cx="6096000" cy="1631216"/>
          </a:xfrm>
          <a:prstGeom prst="rect">
            <a:avLst/>
          </a:prstGeom>
          <a:noFill/>
        </p:spPr>
        <p:txBody>
          <a:bodyPr wrap="square">
            <a:spAutoFit/>
          </a:bodyPr>
          <a:lstStyle/>
          <a:p>
            <a:r>
              <a:rPr lang="en-US" altLang="ko-KR" sz="2000" dirty="0">
                <a:solidFill>
                  <a:srgbClr val="CB997E"/>
                </a:solidFill>
              </a:rPr>
              <a:t>With </a:t>
            </a:r>
            <a:r>
              <a:rPr lang="en-US" altLang="ko-KR" sz="2000" b="1" dirty="0">
                <a:solidFill>
                  <a:srgbClr val="CB997E"/>
                </a:solidFill>
              </a:rPr>
              <a:t>dehydration, blood salinity increases</a:t>
            </a:r>
            <a:r>
              <a:rPr lang="en-US" altLang="ko-KR" sz="2000" dirty="0">
                <a:solidFill>
                  <a:srgbClr val="CB997E"/>
                </a:solidFill>
              </a:rPr>
              <a:t>. If salt tablets are ingested, blood salinity continues to rise to dangerous levels and may become </a:t>
            </a:r>
            <a:r>
              <a:rPr lang="en-US" altLang="ko-KR" sz="2000" b="1" dirty="0">
                <a:solidFill>
                  <a:srgbClr val="CB997E"/>
                </a:solidFill>
              </a:rPr>
              <a:t>deadly</a:t>
            </a:r>
            <a:r>
              <a:rPr lang="en-US" altLang="ko-KR" sz="2000" dirty="0">
                <a:solidFill>
                  <a:srgbClr val="CB997E"/>
                </a:solidFill>
              </a:rPr>
              <a:t>. It has the same effect as drinking ocean water, which is </a:t>
            </a:r>
            <a:r>
              <a:rPr lang="en-US" altLang="ko-KR" sz="2000" b="1" dirty="0">
                <a:solidFill>
                  <a:srgbClr val="CB997E"/>
                </a:solidFill>
              </a:rPr>
              <a:t>not a good idea</a:t>
            </a:r>
            <a:r>
              <a:rPr lang="en-US" altLang="ko-KR" sz="2000" dirty="0">
                <a:solidFill>
                  <a:srgbClr val="CB997E"/>
                </a:solidFill>
              </a:rPr>
              <a:t>.</a:t>
            </a:r>
          </a:p>
        </p:txBody>
      </p:sp>
      <p:sp>
        <p:nvSpPr>
          <p:cNvPr id="5" name="TextBox 4">
            <a:extLst>
              <a:ext uri="{FF2B5EF4-FFF2-40B4-BE49-F238E27FC236}">
                <a16:creationId xmlns:a16="http://schemas.microsoft.com/office/drawing/2014/main" id="{FB431278-64C4-4BEB-A835-5549E6D78057}"/>
              </a:ext>
            </a:extLst>
          </p:cNvPr>
          <p:cNvSpPr txBox="1"/>
          <p:nvPr/>
        </p:nvSpPr>
        <p:spPr>
          <a:xfrm>
            <a:off x="5497585" y="1257318"/>
            <a:ext cx="5574484"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100 Salt Tablets</a:t>
            </a:r>
          </a:p>
        </p:txBody>
      </p:sp>
      <p:pic>
        <p:nvPicPr>
          <p:cNvPr id="26628" name="Picture 4" descr="Victory Endurance Salt Effervescent Citrus 15 tablets">
            <a:extLst>
              <a:ext uri="{FF2B5EF4-FFF2-40B4-BE49-F238E27FC236}">
                <a16:creationId xmlns:a16="http://schemas.microsoft.com/office/drawing/2014/main" id="{13237058-8174-4682-9294-F5B1B0FBF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09995">
            <a:off x="1700571" y="990599"/>
            <a:ext cx="26479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22716"/>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C9A3D5-B7D3-4413-A7DF-E7E795F92632}"/>
              </a:ext>
            </a:extLst>
          </p:cNvPr>
          <p:cNvSpPr txBox="1"/>
          <p:nvPr/>
        </p:nvSpPr>
        <p:spPr>
          <a:xfrm>
            <a:off x="7098938" y="0"/>
            <a:ext cx="5093062" cy="4508927"/>
          </a:xfrm>
          <a:prstGeom prst="rect">
            <a:avLst/>
          </a:prstGeom>
          <a:noFill/>
        </p:spPr>
        <p:txBody>
          <a:bodyPr wrap="none" rtlCol="0">
            <a:spAutoFit/>
          </a:bodyPr>
          <a:lstStyle/>
          <a:p>
            <a:pPr algn="r"/>
            <a:r>
              <a:rPr lang="en-US" altLang="ko-KR" sz="28700" dirty="0">
                <a:solidFill>
                  <a:srgbClr val="B2967D">
                    <a:alpha val="30000"/>
                  </a:srgbClr>
                </a:solidFill>
                <a:latin typeface="Arial Black" panose="020B0A04020102020204" pitchFamily="34" charset="0"/>
              </a:rPr>
              <a:t>14</a:t>
            </a:r>
            <a:endParaRPr lang="ko-KR" altLang="en-US" sz="28700" dirty="0">
              <a:solidFill>
                <a:srgbClr val="B2967D">
                  <a:alpha val="30000"/>
                </a:srgbClr>
              </a:solidFill>
              <a:latin typeface="Arial Black" panose="020B0A04020102020204" pitchFamily="34" charset="0"/>
            </a:endParaRPr>
          </a:p>
        </p:txBody>
      </p:sp>
      <p:sp>
        <p:nvSpPr>
          <p:cNvPr id="4" name="TextBox 3">
            <a:extLst>
              <a:ext uri="{FF2B5EF4-FFF2-40B4-BE49-F238E27FC236}">
                <a16:creationId xmlns:a16="http://schemas.microsoft.com/office/drawing/2014/main" id="{22DAE9A4-BB28-4989-B03D-DB8055287615}"/>
              </a:ext>
            </a:extLst>
          </p:cNvPr>
          <p:cNvSpPr txBox="1"/>
          <p:nvPr/>
        </p:nvSpPr>
        <p:spPr>
          <a:xfrm>
            <a:off x="5497585" y="3610203"/>
            <a:ext cx="6096000" cy="1938992"/>
          </a:xfrm>
          <a:prstGeom prst="rect">
            <a:avLst/>
          </a:prstGeom>
          <a:noFill/>
        </p:spPr>
        <p:txBody>
          <a:bodyPr wrap="square">
            <a:spAutoFit/>
          </a:bodyPr>
          <a:lstStyle/>
          <a:p>
            <a:r>
              <a:rPr lang="en-US" altLang="ko-KR" sz="2000" dirty="0">
                <a:solidFill>
                  <a:srgbClr val="CB997E"/>
                </a:solidFill>
              </a:rPr>
              <a:t>Rubbing alcohol is </a:t>
            </a:r>
            <a:r>
              <a:rPr lang="en-US" altLang="ko-KR" sz="2000" b="1" dirty="0">
                <a:solidFill>
                  <a:srgbClr val="CB997E"/>
                </a:solidFill>
              </a:rPr>
              <a:t>deadly if ingested</a:t>
            </a:r>
            <a:r>
              <a:rPr lang="en-US" altLang="ko-KR" sz="2000" dirty="0">
                <a:solidFill>
                  <a:srgbClr val="CB997E"/>
                </a:solidFill>
              </a:rPr>
              <a:t>, and it looks similar to water. It can be dangerous as dehydration sets in and causes irrationality. Rubbing alcohol is </a:t>
            </a:r>
            <a:r>
              <a:rPr lang="en-US" altLang="ko-KR" sz="2000" b="1" dirty="0">
                <a:solidFill>
                  <a:srgbClr val="CB997E"/>
                </a:solidFill>
              </a:rPr>
              <a:t>flammable</a:t>
            </a:r>
            <a:r>
              <a:rPr lang="en-US" altLang="ko-KR" sz="2000" dirty="0">
                <a:solidFill>
                  <a:srgbClr val="CB997E"/>
                </a:solidFill>
              </a:rPr>
              <a:t> and may be used to start a fire, but the flame is dangerously invisible.</a:t>
            </a:r>
          </a:p>
        </p:txBody>
      </p:sp>
      <p:sp>
        <p:nvSpPr>
          <p:cNvPr id="5" name="TextBox 4">
            <a:extLst>
              <a:ext uri="{FF2B5EF4-FFF2-40B4-BE49-F238E27FC236}">
                <a16:creationId xmlns:a16="http://schemas.microsoft.com/office/drawing/2014/main" id="{FB431278-64C4-4BEB-A835-5549E6D78057}"/>
              </a:ext>
            </a:extLst>
          </p:cNvPr>
          <p:cNvSpPr txBox="1"/>
          <p:nvPr/>
        </p:nvSpPr>
        <p:spPr>
          <a:xfrm>
            <a:off x="4976069" y="1551563"/>
            <a:ext cx="7215931"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Rubbing Alcohol</a:t>
            </a:r>
          </a:p>
          <a:p>
            <a:pPr algn="ctr"/>
            <a:r>
              <a:rPr lang="en-US" altLang="ko-KR" sz="4400" dirty="0">
                <a:solidFill>
                  <a:srgbClr val="A5A58D"/>
                </a:solidFill>
                <a:latin typeface="Berlin Sans FB" panose="020E0602020502020306" pitchFamily="34" charset="0"/>
                <a:cs typeface="Aharoni" panose="02010803020104030203" pitchFamily="2" charset="-79"/>
              </a:rPr>
              <a:t>(1 Liter) </a:t>
            </a:r>
          </a:p>
        </p:txBody>
      </p:sp>
      <p:pic>
        <p:nvPicPr>
          <p:cNvPr id="25602" name="Picture 2" descr="Rubbing Alcohol Hygiene Clean Rub Sanitary Natural Science KS2 Ilustração">
            <a:extLst>
              <a:ext uri="{FF2B5EF4-FFF2-40B4-BE49-F238E27FC236}">
                <a16:creationId xmlns:a16="http://schemas.microsoft.com/office/drawing/2014/main" id="{959B12AE-1A7A-47B6-A002-D1C46898F4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71" r="35971"/>
          <a:stretch/>
        </p:blipFill>
        <p:spPr bwMode="auto">
          <a:xfrm rot="404247">
            <a:off x="1340907" y="920066"/>
            <a:ext cx="2815772" cy="501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72450"/>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84B96-C5A4-4E2E-B1FA-7F37230EFFB3}"/>
              </a:ext>
            </a:extLst>
          </p:cNvPr>
          <p:cNvSpPr txBox="1"/>
          <p:nvPr/>
        </p:nvSpPr>
        <p:spPr>
          <a:xfrm>
            <a:off x="3144711" y="1851645"/>
            <a:ext cx="5902578" cy="3154710"/>
          </a:xfrm>
          <a:prstGeom prst="rect">
            <a:avLst/>
          </a:prstGeom>
          <a:noFill/>
        </p:spPr>
        <p:txBody>
          <a:bodyPr wrap="none" rtlCol="0" anchor="ctr">
            <a:spAutoFit/>
          </a:bodyPr>
          <a:lstStyle/>
          <a:p>
            <a:pPr algn="ctr"/>
            <a:r>
              <a:rPr lang="en-US" altLang="ko-KR"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rPr>
              <a:t>Score</a:t>
            </a:r>
            <a:endParaRPr lang="ko-KR" altLang="en-US"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endParaRPr>
          </a:p>
        </p:txBody>
      </p:sp>
      <p:pic>
        <p:nvPicPr>
          <p:cNvPr id="2050" name="Picture 2" descr="Beach Sand Background Stock Photo - Download Image Now - iStock">
            <a:extLst>
              <a:ext uri="{FF2B5EF4-FFF2-40B4-BE49-F238E27FC236}">
                <a16:creationId xmlns:a16="http://schemas.microsoft.com/office/drawing/2014/main" id="{81938A0D-8044-4CFA-A56D-EFC8899CE5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03066"/>
      </p:ext>
    </p:extLst>
  </p:cSld>
  <p:clrMapOvr>
    <a:masterClrMapping/>
  </p:clrMapOvr>
  <p:transition spd="slow">
    <p:cover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18649"/>
      </p:ext>
    </p:extLst>
  </p:cSld>
  <p:clrMapOvr>
    <a:masterClrMapping/>
  </p:clrMapOvr>
  <p:transition spd="med">
    <p:pull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D1565F-7AF2-4BFD-81E5-7DE116B127A3}"/>
              </a:ext>
            </a:extLst>
          </p:cNvPr>
          <p:cNvSpPr txBox="1"/>
          <p:nvPr/>
        </p:nvSpPr>
        <p:spPr>
          <a:xfrm>
            <a:off x="2307772" y="2180549"/>
            <a:ext cx="6096000" cy="646331"/>
          </a:xfrm>
          <a:prstGeom prst="rect">
            <a:avLst/>
          </a:prstGeom>
          <a:noFill/>
        </p:spPr>
        <p:txBody>
          <a:bodyPr wrap="square">
            <a:spAutoFit/>
          </a:bodyPr>
          <a:lstStyle/>
          <a:p>
            <a:r>
              <a:rPr lang="en-US" altLang="ko-KR" b="0" i="0" dirty="0">
                <a:solidFill>
                  <a:srgbClr val="000000"/>
                </a:solidFill>
                <a:effectLst/>
                <a:latin typeface="HelveticaNeue-Light"/>
              </a:rPr>
              <a:t>Cooperative Learning (1994) by Dr. Spencer </a:t>
            </a:r>
            <a:r>
              <a:rPr lang="en-US" altLang="ko-KR" b="0" i="0" dirty="0" err="1">
                <a:solidFill>
                  <a:srgbClr val="000000"/>
                </a:solidFill>
                <a:effectLst/>
                <a:latin typeface="HelveticaNeue-Light"/>
              </a:rPr>
              <a:t>Kagan.Publisher</a:t>
            </a:r>
            <a:r>
              <a:rPr lang="en-US" altLang="ko-KR" b="0" i="0" dirty="0">
                <a:solidFill>
                  <a:srgbClr val="000000"/>
                </a:solidFill>
                <a:effectLst/>
                <a:latin typeface="HelveticaNeue-Light"/>
              </a:rPr>
              <a:t>: Resources for Teachers, Inc.</a:t>
            </a:r>
            <a:endParaRPr lang="ko-KR" altLang="en-US" dirty="0"/>
          </a:p>
        </p:txBody>
      </p:sp>
      <p:sp>
        <p:nvSpPr>
          <p:cNvPr id="5" name="TextBox 4">
            <a:extLst>
              <a:ext uri="{FF2B5EF4-FFF2-40B4-BE49-F238E27FC236}">
                <a16:creationId xmlns:a16="http://schemas.microsoft.com/office/drawing/2014/main" id="{5209C7AD-D466-4F32-A581-5091C9DD6528}"/>
              </a:ext>
            </a:extLst>
          </p:cNvPr>
          <p:cNvSpPr txBox="1"/>
          <p:nvPr/>
        </p:nvSpPr>
        <p:spPr>
          <a:xfrm>
            <a:off x="2307772" y="3429000"/>
            <a:ext cx="6096000" cy="646331"/>
          </a:xfrm>
          <a:prstGeom prst="rect">
            <a:avLst/>
          </a:prstGeom>
          <a:noFill/>
        </p:spPr>
        <p:txBody>
          <a:bodyPr wrap="square">
            <a:spAutoFit/>
          </a:bodyPr>
          <a:lstStyle/>
          <a:p>
            <a:r>
              <a:rPr lang="ko-KR" altLang="en-US" dirty="0"/>
              <a:t>https://teacher.desmos.com/activitybuilder/teacherguide/5e1dbb0b74b9b0546a5b2998</a:t>
            </a:r>
          </a:p>
        </p:txBody>
      </p:sp>
    </p:spTree>
    <p:extLst>
      <p:ext uri="{BB962C8B-B14F-4D97-AF65-F5344CB8AC3E}">
        <p14:creationId xmlns:p14="http://schemas.microsoft.com/office/powerpoint/2010/main" val="1445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8BBF9-D5F5-4420-B6E6-C306EB678399}"/>
              </a:ext>
            </a:extLst>
          </p:cNvPr>
          <p:cNvSpPr txBox="1"/>
          <p:nvPr/>
        </p:nvSpPr>
        <p:spPr>
          <a:xfrm>
            <a:off x="2131613" y="2097866"/>
            <a:ext cx="7928774" cy="2662267"/>
          </a:xfrm>
          <a:prstGeom prst="rect">
            <a:avLst/>
          </a:prstGeom>
          <a:noFill/>
        </p:spPr>
        <p:txBody>
          <a:bodyPr wrap="none" rtlCol="0" anchor="ctr">
            <a:spAutoFit/>
          </a:bodyPr>
          <a:lstStyle/>
          <a:p>
            <a:pPr algn="ctr"/>
            <a:r>
              <a:rPr lang="en-US" altLang="ko-KR" sz="16700" dirty="0">
                <a:solidFill>
                  <a:schemeClr val="bg1"/>
                </a:solidFill>
                <a:latin typeface="Bebas Neue" panose="00000500000000000000" pitchFamily="2" charset="0"/>
              </a:rPr>
              <a:t>ESL</a:t>
            </a:r>
            <a:r>
              <a:rPr lang="en-US" altLang="ko-KR" sz="16700" dirty="0">
                <a:solidFill>
                  <a:srgbClr val="FFF1E6"/>
                </a:solidFill>
                <a:latin typeface="Bebas Neue" panose="00000500000000000000" pitchFamily="2" charset="0"/>
              </a:rPr>
              <a:t> toybox</a:t>
            </a:r>
            <a:endParaRPr lang="ko-KR" altLang="en-US" sz="16700" dirty="0">
              <a:solidFill>
                <a:srgbClr val="FFF1E6"/>
              </a:solidFill>
              <a:latin typeface="Bebas Neue" panose="00000500000000000000" pitchFamily="2" charset="0"/>
            </a:endParaRPr>
          </a:p>
        </p:txBody>
      </p:sp>
      <p:sp>
        <p:nvSpPr>
          <p:cNvPr id="3" name="TextBox 2">
            <a:extLst>
              <a:ext uri="{FF2B5EF4-FFF2-40B4-BE49-F238E27FC236}">
                <a16:creationId xmlns:a16="http://schemas.microsoft.com/office/drawing/2014/main" id="{7C5BDEC9-77D0-4955-81DA-C0790E7A6B91}"/>
              </a:ext>
            </a:extLst>
          </p:cNvPr>
          <p:cNvSpPr txBox="1"/>
          <p:nvPr/>
        </p:nvSpPr>
        <p:spPr>
          <a:xfrm>
            <a:off x="1556084" y="4091459"/>
            <a:ext cx="9079832" cy="923330"/>
          </a:xfrm>
          <a:prstGeom prst="rect">
            <a:avLst/>
          </a:prstGeom>
          <a:noFill/>
        </p:spPr>
        <p:txBody>
          <a:bodyPr wrap="square" rtlCol="0" anchor="ctr">
            <a:spAutoFit/>
          </a:bodyPr>
          <a:lstStyle/>
          <a:p>
            <a:pPr algn="ctr"/>
            <a:r>
              <a:rPr lang="en-US" altLang="ko-KR" sz="5400" dirty="0">
                <a:solidFill>
                  <a:srgbClr val="E6BEAE"/>
                </a:solidFill>
                <a:latin typeface="Arial Nova" panose="020B0504020202020204" pitchFamily="34" charset="0"/>
              </a:rPr>
              <a:t>www.esltoybox.com</a:t>
            </a:r>
            <a:endParaRPr lang="en-US" altLang="ko-KR" sz="6600" dirty="0">
              <a:solidFill>
                <a:srgbClr val="E6BEAE"/>
              </a:solidFill>
              <a:latin typeface="Arial Nova" panose="020B0504020202020204" pitchFamily="34" charset="0"/>
            </a:endParaRPr>
          </a:p>
        </p:txBody>
      </p:sp>
    </p:spTree>
    <p:extLst>
      <p:ext uri="{BB962C8B-B14F-4D97-AF65-F5344CB8AC3E}">
        <p14:creationId xmlns:p14="http://schemas.microsoft.com/office/powerpoint/2010/main" val="299308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FC230C-1D3E-4535-8D7E-7C608DCADF39}"/>
              </a:ext>
            </a:extLst>
          </p:cNvPr>
          <p:cNvSpPr txBox="1"/>
          <p:nvPr/>
        </p:nvSpPr>
        <p:spPr>
          <a:xfrm>
            <a:off x="798286" y="1813174"/>
            <a:ext cx="10595428" cy="3231654"/>
          </a:xfrm>
          <a:prstGeom prst="rect">
            <a:avLst/>
          </a:prstGeom>
          <a:noFill/>
        </p:spPr>
        <p:txBody>
          <a:bodyPr wrap="square" rtlCol="0" anchor="ctr">
            <a:spAutoFit/>
          </a:bodyPr>
          <a:lstStyle/>
          <a:p>
            <a:r>
              <a:rPr lang="en-US" altLang="ko-KR" sz="3200" b="0" i="0" dirty="0">
                <a:solidFill>
                  <a:srgbClr val="A5A58D"/>
                </a:solidFill>
                <a:effectLst/>
                <a:latin typeface="HelveticaNeue-Light"/>
              </a:rPr>
              <a:t>It is approximately 10:00 a.m. in mid </a:t>
            </a:r>
            <a:r>
              <a:rPr lang="en-US" altLang="ko-KR" sz="3200" b="1" i="0" dirty="0">
                <a:solidFill>
                  <a:srgbClr val="A5A58D"/>
                </a:solidFill>
                <a:effectLst/>
                <a:latin typeface="HelveticaNeue-Light"/>
              </a:rPr>
              <a:t>July</a:t>
            </a:r>
            <a:r>
              <a:rPr lang="en-US" altLang="ko-KR" sz="3200" b="0" i="0" dirty="0">
                <a:solidFill>
                  <a:srgbClr val="A5A58D"/>
                </a:solidFill>
                <a:effectLst/>
                <a:latin typeface="HelveticaNeue-Light"/>
              </a:rPr>
              <a:t>, and you have just </a:t>
            </a:r>
            <a:r>
              <a:rPr lang="en-US" altLang="ko-KR" sz="4000" b="1" i="0" dirty="0">
                <a:solidFill>
                  <a:srgbClr val="B2967D"/>
                </a:solidFill>
                <a:effectLst/>
                <a:latin typeface="HelveticaNeue-Light"/>
              </a:rPr>
              <a:t>crash landed </a:t>
            </a:r>
            <a:r>
              <a:rPr lang="en-US" altLang="ko-KR" sz="3200" b="0" i="0" dirty="0">
                <a:solidFill>
                  <a:srgbClr val="A5A58D"/>
                </a:solidFill>
                <a:effectLst/>
                <a:latin typeface="HelveticaNeue-Light"/>
              </a:rPr>
              <a:t>in the Sonora Desert in the southwestern United States. The light twin engine plane, containing the bodies of the pilot and the co-pilot, has completely burned. Only the air frame remains. </a:t>
            </a:r>
            <a:r>
              <a:rPr lang="en-US" altLang="ko-KR" sz="3200" b="1" i="0" dirty="0">
                <a:solidFill>
                  <a:srgbClr val="A5A58D"/>
                </a:solidFill>
                <a:effectLst/>
                <a:latin typeface="HelveticaNeue-Light"/>
              </a:rPr>
              <a:t>None</a:t>
            </a:r>
            <a:r>
              <a:rPr lang="en-US" altLang="ko-KR" sz="3200" b="0" i="0" dirty="0">
                <a:solidFill>
                  <a:srgbClr val="A5A58D"/>
                </a:solidFill>
                <a:effectLst/>
                <a:latin typeface="HelveticaNeue-Light"/>
              </a:rPr>
              <a:t> of the rest </a:t>
            </a:r>
            <a:r>
              <a:rPr lang="en-US" altLang="ko-KR" sz="3600" b="1" i="0" dirty="0">
                <a:solidFill>
                  <a:srgbClr val="A5A58D"/>
                </a:solidFill>
                <a:effectLst/>
                <a:latin typeface="HelveticaNeue-Light"/>
              </a:rPr>
              <a:t>of you have been injured</a:t>
            </a:r>
            <a:r>
              <a:rPr lang="en-US" altLang="ko-KR" sz="3200" b="0" i="0" dirty="0">
                <a:solidFill>
                  <a:srgbClr val="A5A58D"/>
                </a:solidFill>
                <a:effectLst/>
                <a:latin typeface="HelveticaNeue-Light"/>
              </a:rPr>
              <a:t>. </a:t>
            </a:r>
            <a:endParaRPr lang="ko-KR" altLang="en-US" sz="3200" dirty="0">
              <a:solidFill>
                <a:srgbClr val="A5A58D"/>
              </a:solidFill>
            </a:endParaRPr>
          </a:p>
        </p:txBody>
      </p:sp>
    </p:spTree>
    <p:extLst>
      <p:ext uri="{BB962C8B-B14F-4D97-AF65-F5344CB8AC3E}">
        <p14:creationId xmlns:p14="http://schemas.microsoft.com/office/powerpoint/2010/main" val="493119489"/>
      </p:ext>
    </p:extLst>
  </p:cSld>
  <p:clrMapOvr>
    <a:masterClrMapping/>
  </p:clrMapOvr>
  <p:transition spd="med">
    <p:pull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FC230C-1D3E-4535-8D7E-7C608DCADF39}"/>
              </a:ext>
            </a:extLst>
          </p:cNvPr>
          <p:cNvSpPr txBox="1"/>
          <p:nvPr/>
        </p:nvSpPr>
        <p:spPr>
          <a:xfrm>
            <a:off x="1117600" y="1289954"/>
            <a:ext cx="9956800" cy="4278094"/>
          </a:xfrm>
          <a:prstGeom prst="rect">
            <a:avLst/>
          </a:prstGeom>
          <a:noFill/>
        </p:spPr>
        <p:txBody>
          <a:bodyPr wrap="square" rtlCol="0" anchor="ctr">
            <a:spAutoFit/>
          </a:bodyPr>
          <a:lstStyle/>
          <a:p>
            <a:r>
              <a:rPr lang="en-US" altLang="ko-KR" sz="3200" b="0" i="0" dirty="0">
                <a:solidFill>
                  <a:srgbClr val="A5A58D"/>
                </a:solidFill>
                <a:effectLst/>
                <a:latin typeface="HelveticaNeue-Light"/>
              </a:rPr>
              <a:t>The pilot was </a:t>
            </a:r>
            <a:r>
              <a:rPr lang="en-US" altLang="ko-KR" sz="3200" b="1" i="0" dirty="0">
                <a:solidFill>
                  <a:srgbClr val="A5A58D"/>
                </a:solidFill>
                <a:effectLst/>
                <a:latin typeface="HelveticaNeue-Light"/>
              </a:rPr>
              <a:t>unable to notify </a:t>
            </a:r>
            <a:r>
              <a:rPr lang="en-US" altLang="ko-KR" sz="3200" b="0" i="0" dirty="0">
                <a:solidFill>
                  <a:srgbClr val="A5A58D"/>
                </a:solidFill>
                <a:effectLst/>
                <a:latin typeface="HelveticaNeue-Light"/>
              </a:rPr>
              <a:t>anyone of your </a:t>
            </a:r>
            <a:r>
              <a:rPr lang="en-US" altLang="ko-KR" sz="3200" b="1" i="0" dirty="0">
                <a:solidFill>
                  <a:srgbClr val="A5A58D"/>
                </a:solidFill>
                <a:effectLst/>
                <a:latin typeface="HelveticaNeue-Light"/>
              </a:rPr>
              <a:t>position</a:t>
            </a:r>
            <a:r>
              <a:rPr lang="en-US" altLang="ko-KR" sz="3200" b="0" i="0" dirty="0">
                <a:solidFill>
                  <a:srgbClr val="A5A58D"/>
                </a:solidFill>
                <a:effectLst/>
                <a:latin typeface="HelveticaNeue-Light"/>
              </a:rPr>
              <a:t> before the crash. However, ground sightings, taken before you crashed, indicate that you are </a:t>
            </a:r>
            <a:r>
              <a:rPr lang="en-US" altLang="ko-KR" sz="4000" b="1" i="0" dirty="0">
                <a:solidFill>
                  <a:srgbClr val="B2967D"/>
                </a:solidFill>
                <a:effectLst/>
                <a:latin typeface="HelveticaNeue-Light"/>
              </a:rPr>
              <a:t>100 km off the course </a:t>
            </a:r>
            <a:r>
              <a:rPr lang="en-US" altLang="ko-KR" sz="3200" b="0" i="0" dirty="0">
                <a:solidFill>
                  <a:srgbClr val="A5A58D"/>
                </a:solidFill>
                <a:effectLst/>
                <a:latin typeface="HelveticaNeue-Light"/>
              </a:rPr>
              <a:t>that was filed in your VFR </a:t>
            </a:r>
            <a:r>
              <a:rPr lang="en-US" altLang="ko-KR" sz="3200" b="1" i="0" dirty="0">
                <a:solidFill>
                  <a:srgbClr val="A5A58D"/>
                </a:solidFill>
                <a:effectLst/>
                <a:latin typeface="HelveticaNeue-Light"/>
              </a:rPr>
              <a:t>Flight Plan</a:t>
            </a:r>
            <a:r>
              <a:rPr lang="en-US" altLang="ko-KR" sz="3200" b="0" i="0" dirty="0">
                <a:solidFill>
                  <a:srgbClr val="A5A58D"/>
                </a:solidFill>
                <a:effectLst/>
                <a:latin typeface="HelveticaNeue-Light"/>
              </a:rPr>
              <a:t>. The pilot has indicated before you crashed that you were approximately </a:t>
            </a:r>
            <a:r>
              <a:rPr lang="en-US" altLang="ko-KR" sz="3200" b="1" i="0" dirty="0">
                <a:solidFill>
                  <a:srgbClr val="CB997E"/>
                </a:solidFill>
                <a:effectLst/>
                <a:latin typeface="HelveticaNeue-Light"/>
              </a:rPr>
              <a:t>110 km </a:t>
            </a:r>
            <a:r>
              <a:rPr lang="en-US" altLang="ko-KR" sz="3200" b="0" i="0" dirty="0">
                <a:solidFill>
                  <a:srgbClr val="A5A58D"/>
                </a:solidFill>
                <a:effectLst/>
                <a:latin typeface="HelveticaNeue-Light"/>
              </a:rPr>
              <a:t>south-southwest </a:t>
            </a:r>
            <a:r>
              <a:rPr lang="en-US" altLang="ko-KR" sz="3200" b="1" i="0" dirty="0">
                <a:solidFill>
                  <a:srgbClr val="CB997E"/>
                </a:solidFill>
                <a:effectLst/>
                <a:latin typeface="HelveticaNeue-Light"/>
              </a:rPr>
              <a:t>from a mining camp </a:t>
            </a:r>
            <a:r>
              <a:rPr lang="en-US" altLang="ko-KR" sz="3200" b="0" i="0" dirty="0">
                <a:solidFill>
                  <a:srgbClr val="A5A58D"/>
                </a:solidFill>
                <a:effectLst/>
                <a:latin typeface="HelveticaNeue-Light"/>
              </a:rPr>
              <a:t>which is the nearest known habitation. </a:t>
            </a:r>
            <a:endParaRPr lang="ko-KR" altLang="en-US" sz="3200" dirty="0">
              <a:solidFill>
                <a:srgbClr val="A5A58D"/>
              </a:solidFill>
            </a:endParaRPr>
          </a:p>
        </p:txBody>
      </p:sp>
    </p:spTree>
    <p:extLst>
      <p:ext uri="{BB962C8B-B14F-4D97-AF65-F5344CB8AC3E}">
        <p14:creationId xmlns:p14="http://schemas.microsoft.com/office/powerpoint/2010/main" val="24089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FC230C-1D3E-4535-8D7E-7C608DCADF39}"/>
              </a:ext>
            </a:extLst>
          </p:cNvPr>
          <p:cNvSpPr txBox="1"/>
          <p:nvPr/>
        </p:nvSpPr>
        <p:spPr>
          <a:xfrm>
            <a:off x="1117600" y="1813173"/>
            <a:ext cx="9956800" cy="3231654"/>
          </a:xfrm>
          <a:prstGeom prst="rect">
            <a:avLst/>
          </a:prstGeom>
          <a:noFill/>
        </p:spPr>
        <p:txBody>
          <a:bodyPr wrap="square" rtlCol="0" anchor="ctr">
            <a:spAutoFit/>
          </a:bodyPr>
          <a:lstStyle/>
          <a:p>
            <a:r>
              <a:rPr lang="en-US" altLang="ko-KR" sz="3200" b="0" i="0" dirty="0">
                <a:solidFill>
                  <a:srgbClr val="A5A58D"/>
                </a:solidFill>
                <a:effectLst/>
                <a:latin typeface="HelveticaNeue-Light"/>
              </a:rPr>
              <a:t>The immediate area is quite </a:t>
            </a:r>
            <a:r>
              <a:rPr lang="en-US" altLang="ko-KR" sz="3200" b="1" i="0" dirty="0">
                <a:solidFill>
                  <a:srgbClr val="A5A58D"/>
                </a:solidFill>
                <a:effectLst/>
                <a:latin typeface="HelveticaNeue-Light"/>
              </a:rPr>
              <a:t>flat</a:t>
            </a:r>
            <a:r>
              <a:rPr lang="en-US" altLang="ko-KR" sz="3200" b="0" i="0" dirty="0">
                <a:solidFill>
                  <a:srgbClr val="A5A58D"/>
                </a:solidFill>
                <a:effectLst/>
                <a:latin typeface="HelveticaNeue-Light"/>
              </a:rPr>
              <a:t> and except for occasional barrel and saguaros </a:t>
            </a:r>
            <a:r>
              <a:rPr lang="en-US" altLang="ko-KR" sz="3200" b="1" i="0" dirty="0">
                <a:solidFill>
                  <a:srgbClr val="A5A58D"/>
                </a:solidFill>
                <a:effectLst/>
                <a:latin typeface="HelveticaNeue-Light"/>
              </a:rPr>
              <a:t>cacti</a:t>
            </a:r>
            <a:r>
              <a:rPr lang="en-US" altLang="ko-KR" sz="3200" b="0" i="0" dirty="0">
                <a:solidFill>
                  <a:srgbClr val="A5A58D"/>
                </a:solidFill>
                <a:effectLst/>
                <a:latin typeface="HelveticaNeue-Light"/>
              </a:rPr>
              <a:t> appears to be rather </a:t>
            </a:r>
            <a:r>
              <a:rPr lang="en-US" altLang="ko-KR" sz="4400" b="1" i="0" dirty="0">
                <a:solidFill>
                  <a:srgbClr val="B2967D"/>
                </a:solidFill>
                <a:effectLst/>
                <a:latin typeface="HelveticaNeue-Light"/>
              </a:rPr>
              <a:t>barren</a:t>
            </a:r>
            <a:r>
              <a:rPr lang="en-US" altLang="ko-KR" sz="3200" b="0" i="0" dirty="0">
                <a:solidFill>
                  <a:srgbClr val="A5A58D"/>
                </a:solidFill>
                <a:effectLst/>
                <a:latin typeface="HelveticaNeue-Light"/>
              </a:rPr>
              <a:t>. The last weather report indicated that temperatures would reach </a:t>
            </a:r>
            <a:r>
              <a:rPr lang="en-US" altLang="ko-KR" sz="3200" b="1" i="0" dirty="0">
                <a:solidFill>
                  <a:srgbClr val="CB997E"/>
                </a:solidFill>
                <a:effectLst/>
                <a:latin typeface="HelveticaNeue-Light"/>
              </a:rPr>
              <a:t>43° C </a:t>
            </a:r>
            <a:r>
              <a:rPr lang="en-US" altLang="ko-KR" sz="3200" b="0" i="0" dirty="0">
                <a:solidFill>
                  <a:srgbClr val="A5A58D"/>
                </a:solidFill>
                <a:effectLst/>
                <a:latin typeface="HelveticaNeue-Light"/>
              </a:rPr>
              <a:t>which means that the temperature within a foot of the surface will hit </a:t>
            </a:r>
            <a:r>
              <a:rPr lang="en-US" altLang="ko-KR" sz="3200" b="1" i="0" dirty="0">
                <a:solidFill>
                  <a:srgbClr val="CB997E"/>
                </a:solidFill>
                <a:effectLst/>
                <a:latin typeface="HelveticaNeue-Light"/>
              </a:rPr>
              <a:t>54° C</a:t>
            </a:r>
            <a:r>
              <a:rPr lang="en-US" altLang="ko-KR" sz="3200" b="0" i="0" dirty="0">
                <a:solidFill>
                  <a:srgbClr val="A5A58D"/>
                </a:solidFill>
                <a:effectLst/>
                <a:latin typeface="HelveticaNeue-Light"/>
              </a:rPr>
              <a:t>. </a:t>
            </a:r>
            <a:endParaRPr lang="ko-KR" altLang="en-US" sz="3200" dirty="0">
              <a:solidFill>
                <a:srgbClr val="A5A58D"/>
              </a:solidFill>
            </a:endParaRPr>
          </a:p>
        </p:txBody>
      </p:sp>
    </p:spTree>
    <p:extLst>
      <p:ext uri="{BB962C8B-B14F-4D97-AF65-F5344CB8AC3E}">
        <p14:creationId xmlns:p14="http://schemas.microsoft.com/office/powerpoint/2010/main" val="287047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FC230C-1D3E-4535-8D7E-7C608DCADF39}"/>
              </a:ext>
            </a:extLst>
          </p:cNvPr>
          <p:cNvSpPr txBox="1"/>
          <p:nvPr/>
        </p:nvSpPr>
        <p:spPr>
          <a:xfrm>
            <a:off x="1117600" y="1736231"/>
            <a:ext cx="9956800" cy="3385542"/>
          </a:xfrm>
          <a:prstGeom prst="rect">
            <a:avLst/>
          </a:prstGeom>
          <a:noFill/>
        </p:spPr>
        <p:txBody>
          <a:bodyPr wrap="square" rtlCol="0" anchor="ctr">
            <a:spAutoFit/>
          </a:bodyPr>
          <a:lstStyle/>
          <a:p>
            <a:r>
              <a:rPr lang="en-US" altLang="ko-KR" sz="3200" b="0" i="0" dirty="0">
                <a:solidFill>
                  <a:srgbClr val="A5A58D"/>
                </a:solidFill>
                <a:effectLst/>
                <a:latin typeface="HelveticaNeue-Light"/>
              </a:rPr>
              <a:t>You are dressed in </a:t>
            </a:r>
            <a:r>
              <a:rPr lang="en-US" altLang="ko-KR" sz="3200" b="1" i="0" dirty="0">
                <a:solidFill>
                  <a:srgbClr val="CB997E"/>
                </a:solidFill>
                <a:effectLst/>
                <a:latin typeface="HelveticaNeue-Light"/>
              </a:rPr>
              <a:t>light-weight clothing</a:t>
            </a:r>
            <a:r>
              <a:rPr lang="en-US" altLang="ko-KR" sz="3200" b="0" i="0" dirty="0">
                <a:solidFill>
                  <a:srgbClr val="A5A58D"/>
                </a:solidFill>
                <a:effectLst/>
                <a:latin typeface="HelveticaNeue-Light"/>
              </a:rPr>
              <a:t>—</a:t>
            </a:r>
            <a:r>
              <a:rPr lang="en-US" altLang="ko-KR" sz="3200" b="1" i="0" dirty="0">
                <a:solidFill>
                  <a:srgbClr val="A5A58D"/>
                </a:solidFill>
                <a:effectLst/>
                <a:latin typeface="HelveticaNeue-Light"/>
              </a:rPr>
              <a:t>short sleeved shirts, pants, socks, and street shoes</a:t>
            </a:r>
            <a:r>
              <a:rPr lang="en-US" altLang="ko-KR" sz="3200" b="0" i="0" dirty="0">
                <a:solidFill>
                  <a:srgbClr val="A5A58D"/>
                </a:solidFill>
                <a:effectLst/>
                <a:latin typeface="HelveticaNeue-Light"/>
              </a:rPr>
              <a:t>. Everyone has a </a:t>
            </a:r>
            <a:r>
              <a:rPr lang="en-US" altLang="ko-KR" sz="3200" b="1" i="0" dirty="0">
                <a:solidFill>
                  <a:srgbClr val="A5A58D"/>
                </a:solidFill>
                <a:effectLst/>
                <a:latin typeface="HelveticaNeue-Light"/>
              </a:rPr>
              <a:t>handkerchief</a:t>
            </a:r>
            <a:r>
              <a:rPr lang="en-US" altLang="ko-KR" sz="3200" b="0" i="0" dirty="0">
                <a:solidFill>
                  <a:srgbClr val="A5A58D"/>
                </a:solidFill>
                <a:effectLst/>
                <a:latin typeface="HelveticaNeue-Light"/>
              </a:rPr>
              <a:t>. Collectively, your pockets contain $2.83 in </a:t>
            </a:r>
            <a:r>
              <a:rPr lang="en-US" altLang="ko-KR" sz="3200" b="1" i="0" dirty="0">
                <a:solidFill>
                  <a:srgbClr val="A5A58D"/>
                </a:solidFill>
                <a:effectLst/>
                <a:latin typeface="HelveticaNeue-Light"/>
              </a:rPr>
              <a:t>change</a:t>
            </a:r>
            <a:r>
              <a:rPr lang="en-US" altLang="ko-KR" sz="3200" b="0" i="0" dirty="0">
                <a:solidFill>
                  <a:srgbClr val="A5A58D"/>
                </a:solidFill>
                <a:effectLst/>
                <a:latin typeface="HelveticaNeue-Light"/>
              </a:rPr>
              <a:t>, $85.00 in </a:t>
            </a:r>
            <a:r>
              <a:rPr lang="en-US" altLang="ko-KR" sz="3200" b="1" i="0" dirty="0">
                <a:solidFill>
                  <a:srgbClr val="A5A58D"/>
                </a:solidFill>
                <a:effectLst/>
                <a:latin typeface="HelveticaNeue-Light"/>
              </a:rPr>
              <a:t>bills</a:t>
            </a:r>
            <a:r>
              <a:rPr lang="en-US" altLang="ko-KR" sz="3200" b="0" i="0" dirty="0">
                <a:solidFill>
                  <a:srgbClr val="A5A58D"/>
                </a:solidFill>
                <a:effectLst/>
                <a:latin typeface="HelveticaNeue-Light"/>
              </a:rPr>
              <a:t>, and a </a:t>
            </a:r>
            <a:r>
              <a:rPr lang="en-US" altLang="ko-KR" sz="3200" b="1" i="0" dirty="0">
                <a:solidFill>
                  <a:srgbClr val="A5A58D"/>
                </a:solidFill>
                <a:effectLst/>
                <a:latin typeface="HelveticaNeue-Light"/>
              </a:rPr>
              <a:t>ballpoint pen</a:t>
            </a:r>
            <a:r>
              <a:rPr lang="en-US" altLang="ko-KR" sz="3200" b="0" i="0" dirty="0">
                <a:solidFill>
                  <a:srgbClr val="A5A58D"/>
                </a:solidFill>
                <a:effectLst/>
                <a:latin typeface="HelveticaNeue-Light"/>
              </a:rPr>
              <a:t>. Before the plane caught fire, your group was able to salvage </a:t>
            </a:r>
            <a:r>
              <a:rPr lang="en-US" altLang="ko-KR" sz="5400" b="1" i="0" dirty="0">
                <a:solidFill>
                  <a:srgbClr val="B2967D"/>
                </a:solidFill>
                <a:effectLst>
                  <a:outerShdw blurRad="38100" dist="38100" dir="2700000" algn="tl">
                    <a:srgbClr val="000000">
                      <a:alpha val="43137"/>
                    </a:srgbClr>
                  </a:outerShdw>
                </a:effectLst>
                <a:latin typeface="HelveticaNeue-Light"/>
              </a:rPr>
              <a:t>14 items</a:t>
            </a:r>
            <a:r>
              <a:rPr lang="en-US" altLang="ko-KR" sz="3200" b="0" i="0" dirty="0">
                <a:solidFill>
                  <a:srgbClr val="A5A58D"/>
                </a:solidFill>
                <a:effectLst/>
                <a:latin typeface="HelveticaNeue-Light"/>
              </a:rPr>
              <a:t>. </a:t>
            </a:r>
            <a:endParaRPr lang="ko-KR" altLang="en-US" sz="3200" dirty="0">
              <a:solidFill>
                <a:srgbClr val="A5A58D"/>
              </a:solidFill>
            </a:endParaRPr>
          </a:p>
        </p:txBody>
      </p:sp>
    </p:spTree>
    <p:extLst>
      <p:ext uri="{BB962C8B-B14F-4D97-AF65-F5344CB8AC3E}">
        <p14:creationId xmlns:p14="http://schemas.microsoft.com/office/powerpoint/2010/main" val="4214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84B96-C5A4-4E2E-B1FA-7F37230EFFB3}"/>
              </a:ext>
            </a:extLst>
          </p:cNvPr>
          <p:cNvSpPr txBox="1"/>
          <p:nvPr/>
        </p:nvSpPr>
        <p:spPr>
          <a:xfrm>
            <a:off x="3039714" y="1851645"/>
            <a:ext cx="6112571" cy="3154710"/>
          </a:xfrm>
          <a:prstGeom prst="rect">
            <a:avLst/>
          </a:prstGeom>
          <a:noFill/>
        </p:spPr>
        <p:txBody>
          <a:bodyPr wrap="none" rtlCol="0" anchor="ctr">
            <a:spAutoFit/>
          </a:bodyPr>
          <a:lstStyle/>
          <a:p>
            <a:pPr algn="ctr"/>
            <a:r>
              <a:rPr lang="en-US" altLang="ko-KR"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rPr>
              <a:t>Task </a:t>
            </a:r>
            <a:endParaRPr lang="ko-KR" altLang="en-US" sz="19900" dirty="0">
              <a:gradFill>
                <a:gsLst>
                  <a:gs pos="58000">
                    <a:srgbClr val="E7D8C9">
                      <a:alpha val="84000"/>
                    </a:srgbClr>
                  </a:gs>
                  <a:gs pos="0">
                    <a:srgbClr val="E7D8C9"/>
                  </a:gs>
                  <a:gs pos="79000">
                    <a:srgbClr val="E7D8C9">
                      <a:alpha val="0"/>
                    </a:srgbClr>
                  </a:gs>
                </a:gsLst>
                <a:lin ang="5400000" scaled="1"/>
              </a:gradFill>
              <a:latin typeface="Berlin Sans FB Demi" panose="020E0802020502020306" pitchFamily="34" charset="0"/>
            </a:endParaRPr>
          </a:p>
        </p:txBody>
      </p:sp>
      <p:pic>
        <p:nvPicPr>
          <p:cNvPr id="2050" name="Picture 2" descr="Beach Sand Background Stock Photo - Download Image Now - iStock">
            <a:extLst>
              <a:ext uri="{FF2B5EF4-FFF2-40B4-BE49-F238E27FC236}">
                <a16:creationId xmlns:a16="http://schemas.microsoft.com/office/drawing/2014/main" id="{81938A0D-8044-4CFA-A56D-EFC8899CE5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24531"/>
      </p:ext>
    </p:extLst>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usjedan Premotati učiniti kids in raincoats png -  randysbrochuredelivery.com">
            <a:extLst>
              <a:ext uri="{FF2B5EF4-FFF2-40B4-BE49-F238E27FC236}">
                <a16:creationId xmlns:a16="http://schemas.microsoft.com/office/drawing/2014/main" id="{23211899-5B95-4E07-9236-448D177C72E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4" b="92249" l="9000" r="91200">
                        <a14:foregroundMark x1="41500" y1="9665" x2="47100" y2="9665"/>
                        <a14:foregroundMark x1="91200" y1="70048" x2="91200" y2="66507"/>
                        <a14:foregroundMark x1="61800" y1="91866" x2="59700" y2="92249"/>
                        <a14:foregroundMark x1="9000" y1="70526" x2="10300" y2="69665"/>
                      </a14:backgroundRemoval>
                    </a14:imgEffect>
                  </a14:imgLayer>
                </a14:imgProps>
              </a:ext>
              <a:ext uri="{28A0092B-C50C-407E-A947-70E740481C1C}">
                <a14:useLocalDpi xmlns:a14="http://schemas.microsoft.com/office/drawing/2010/main" val="0"/>
              </a:ext>
            </a:extLst>
          </a:blip>
          <a:srcRect/>
          <a:stretch>
            <a:fillRect/>
          </a:stretch>
        </p:blipFill>
        <p:spPr bwMode="auto">
          <a:xfrm rot="20944735">
            <a:off x="3930943" y="4079049"/>
            <a:ext cx="2677543" cy="2798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lashlight PNG">
            <a:extLst>
              <a:ext uri="{FF2B5EF4-FFF2-40B4-BE49-F238E27FC236}">
                <a16:creationId xmlns:a16="http://schemas.microsoft.com/office/drawing/2014/main" id="{06FEB758-0B12-45E5-B3FD-B15F8C6B4AE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59" b="96840" l="1436" r="97846">
                        <a14:foregroundMark x1="5744" y1="81442" x2="15077" y2="90924"/>
                        <a14:foregroundMark x1="28923" y1="96840" x2="28923" y2="96840"/>
                        <a14:foregroundMark x1="1538" y1="80956" x2="1538" y2="80956"/>
                        <a14:foregroundMark x1="92410" y1="4457" x2="88923" y2="9076"/>
                        <a14:foregroundMark x1="88923" y1="1459" x2="97846" y2="7050"/>
                      </a14:backgroundRemoval>
                    </a14:imgEffect>
                  </a14:imgLayer>
                </a14:imgProps>
              </a:ext>
              <a:ext uri="{28A0092B-C50C-407E-A947-70E740481C1C}">
                <a14:useLocalDpi xmlns:a14="http://schemas.microsoft.com/office/drawing/2010/main" val="0"/>
              </a:ext>
            </a:extLst>
          </a:blip>
          <a:srcRect/>
          <a:stretch>
            <a:fillRect/>
          </a:stretch>
        </p:blipFill>
        <p:spPr bwMode="auto">
          <a:xfrm>
            <a:off x="6457983" y="3577399"/>
            <a:ext cx="1270853" cy="1608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arachute Icon | Aviation Iconset | Iconshock">
            <a:extLst>
              <a:ext uri="{FF2B5EF4-FFF2-40B4-BE49-F238E27FC236}">
                <a16:creationId xmlns:a16="http://schemas.microsoft.com/office/drawing/2014/main" id="{8643B000-4162-44D0-B247-B256650FC6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267" y="91517"/>
            <a:ext cx="2991156" cy="29911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45 Pistol - Re45 Apex Legends Weapons, HD Png Download - kindpng">
            <a:extLst>
              <a:ext uri="{FF2B5EF4-FFF2-40B4-BE49-F238E27FC236}">
                <a16:creationId xmlns:a16="http://schemas.microsoft.com/office/drawing/2014/main" id="{B0C0AA40-8CDE-4238-B380-6748CFC75488}"/>
              </a:ext>
            </a:extLst>
          </p:cNvPr>
          <p:cNvPicPr>
            <a:picLocks noChangeAspect="1" noChangeArrowheads="1"/>
          </p:cNvPicPr>
          <p:nvPr/>
        </p:nvPicPr>
        <p:blipFill>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413013">
            <a:off x="7058888" y="2637802"/>
            <a:ext cx="2106988" cy="2106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unglasses PNG">
            <a:extLst>
              <a:ext uri="{FF2B5EF4-FFF2-40B4-BE49-F238E27FC236}">
                <a16:creationId xmlns:a16="http://schemas.microsoft.com/office/drawing/2014/main" id="{3A03303D-0D0C-47A5-9F02-A3825F2A7B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09009" y="4136087"/>
            <a:ext cx="1785521" cy="11296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AC-KIT® 5-004-001 STERILE STRETCH GAUZE COMPRESS, 4 YD L X 4 IN W, GAUZE |  Hanes Supply, Inc.">
            <a:extLst>
              <a:ext uri="{FF2B5EF4-FFF2-40B4-BE49-F238E27FC236}">
                <a16:creationId xmlns:a16="http://schemas.microsoft.com/office/drawing/2014/main" id="{3F78F4C3-12A2-42C9-A48F-E07906BAF4E2}"/>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4429">
                        <a14:foregroundMark x1="32143" y1="25571" x2="32143" y2="25571"/>
                        <a14:foregroundMark x1="94429" y1="59714" x2="92429" y2="59571"/>
                        <a14:foregroundMark x1="32000" y1="24429" x2="30857" y2="24429"/>
                        <a14:backgroundMark x1="64571" y1="53857" x2="64571" y2="53857"/>
                        <a14:backgroundMark x1="64286" y1="50000" x2="64286" y2="50000"/>
                        <a14:backgroundMark x1="64286" y1="51571" x2="64286" y2="51571"/>
                      </a14:backgroundRemoval>
                    </a14:imgEffect>
                  </a14:imgLayer>
                </a14:imgProps>
              </a:ext>
              <a:ext uri="{28A0092B-C50C-407E-A947-70E740481C1C}">
                <a14:useLocalDpi xmlns:a14="http://schemas.microsoft.com/office/drawing/2010/main" val="0"/>
              </a:ext>
            </a:extLst>
          </a:blip>
          <a:srcRect l="7289" t="20716" r="3298" b="17491"/>
          <a:stretch/>
        </p:blipFill>
        <p:spPr bwMode="auto">
          <a:xfrm>
            <a:off x="9718826" y="2395811"/>
            <a:ext cx="2351408" cy="1625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البوصلة, البوصلة, البوصلة الذهبية, الدرجة العالية PNG والمتجهات للتحميل  مجانا | Vintage compass, Compass, The golden compass">
            <a:extLst>
              <a:ext uri="{FF2B5EF4-FFF2-40B4-BE49-F238E27FC236}">
                <a16:creationId xmlns:a16="http://schemas.microsoft.com/office/drawing/2014/main" id="{F56C8575-8EFC-4E87-9A77-ED9613B8858E}"/>
              </a:ext>
            </a:extLst>
          </p:cNvPr>
          <p:cNvPicPr>
            <a:picLocks noChangeAspect="1" noChangeArrowheads="1"/>
          </p:cNvPicPr>
          <p:nvPr/>
        </p:nvPicPr>
        <p:blipFill>
          <a:blip r:embed="rId1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1209421">
            <a:off x="8370402" y="53094"/>
            <a:ext cx="1399375" cy="15371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upply Chain Mapping Software | Sourcemap">
            <a:extLst>
              <a:ext uri="{FF2B5EF4-FFF2-40B4-BE49-F238E27FC236}">
                <a16:creationId xmlns:a16="http://schemas.microsoft.com/office/drawing/2014/main" id="{1F8616A9-0890-44DC-8B7F-B47E29E067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0982" y="4598509"/>
            <a:ext cx="3122799" cy="20818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earning About Desert Animals: With 12 Stickers (Dover Little Activity  Books): Barlowe, Sy: 0800759837144: Amazon.com: Books">
            <a:extLst>
              <a:ext uri="{FF2B5EF4-FFF2-40B4-BE49-F238E27FC236}">
                <a16:creationId xmlns:a16="http://schemas.microsoft.com/office/drawing/2014/main" id="{F9B7B5BC-FC94-4D01-8200-7D0CCD77C9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64584">
            <a:off x="10742400" y="4734917"/>
            <a:ext cx="1598365" cy="2263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Victory Endurance Salt Effervescent Citrus 15 tablets">
            <a:extLst>
              <a:ext uri="{FF2B5EF4-FFF2-40B4-BE49-F238E27FC236}">
                <a16:creationId xmlns:a16="http://schemas.microsoft.com/office/drawing/2014/main" id="{61752C1C-9224-41A1-A680-C093D49589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0909995">
            <a:off x="8657573" y="1941684"/>
            <a:ext cx="1051326" cy="19362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ocket Knife PNG Transparent Image - PngPix">
            <a:extLst>
              <a:ext uri="{FF2B5EF4-FFF2-40B4-BE49-F238E27FC236}">
                <a16:creationId xmlns:a16="http://schemas.microsoft.com/office/drawing/2014/main" id="{D5E89EA9-9438-4429-9617-B600089AB1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1150818">
            <a:off x="9028565" y="5628923"/>
            <a:ext cx="1647672" cy="1100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ter Bottle PNG Clipart | PNG All">
            <a:extLst>
              <a:ext uri="{FF2B5EF4-FFF2-40B4-BE49-F238E27FC236}">
                <a16:creationId xmlns:a16="http://schemas.microsoft.com/office/drawing/2014/main" id="{22EC877A-08D1-4FDF-A376-5A3F589156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185504">
            <a:off x="6411742" y="2407240"/>
            <a:ext cx="709470" cy="1843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keup Mirror transparent PNG - StickPNG">
            <a:extLst>
              <a:ext uri="{FF2B5EF4-FFF2-40B4-BE49-F238E27FC236}">
                <a16:creationId xmlns:a16="http://schemas.microsoft.com/office/drawing/2014/main" id="{F47D8803-D2FD-487D-B137-0E31A422C6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57955" y="425976"/>
            <a:ext cx="2135168" cy="1509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ubbing Alcohol Hygiene Clean Rub Sanitary Natural Science KS2 Ilustração">
            <a:extLst>
              <a:ext uri="{FF2B5EF4-FFF2-40B4-BE49-F238E27FC236}">
                <a16:creationId xmlns:a16="http://schemas.microsoft.com/office/drawing/2014/main" id="{087038C2-E333-4597-AEBC-92D1B131D66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5971" r="35971"/>
          <a:stretch/>
        </p:blipFill>
        <p:spPr bwMode="auto">
          <a:xfrm rot="404247">
            <a:off x="10732717" y="175469"/>
            <a:ext cx="1326051" cy="23630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84232EB-48BA-4528-8D5B-11DBE72CFB50}"/>
              </a:ext>
            </a:extLst>
          </p:cNvPr>
          <p:cNvSpPr txBox="1"/>
          <p:nvPr/>
        </p:nvSpPr>
        <p:spPr>
          <a:xfrm>
            <a:off x="597409" y="1414104"/>
            <a:ext cx="5120640"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 Plastic Raincoat</a:t>
            </a:r>
          </a:p>
        </p:txBody>
      </p:sp>
      <p:sp>
        <p:nvSpPr>
          <p:cNvPr id="19" name="raincoat">
            <a:extLst>
              <a:ext uri="{FF2B5EF4-FFF2-40B4-BE49-F238E27FC236}">
                <a16:creationId xmlns:a16="http://schemas.microsoft.com/office/drawing/2014/main" id="{0DC81DC3-33B9-41EB-B09A-E24644201F2F}"/>
              </a:ext>
            </a:extLst>
          </p:cNvPr>
          <p:cNvSpPr/>
          <p:nvPr/>
        </p:nvSpPr>
        <p:spPr>
          <a:xfrm>
            <a:off x="4132053" y="4166558"/>
            <a:ext cx="2544792" cy="2691442"/>
          </a:xfrm>
          <a:custGeom>
            <a:avLst/>
            <a:gdLst>
              <a:gd name="connsiteX0" fmla="*/ 819509 w 2544792"/>
              <a:gd name="connsiteY0" fmla="*/ 60385 h 2691442"/>
              <a:gd name="connsiteX1" fmla="*/ 388189 w 2544792"/>
              <a:gd name="connsiteY1" fmla="*/ 224287 h 2691442"/>
              <a:gd name="connsiteX2" fmla="*/ 94890 w 2544792"/>
              <a:gd name="connsiteY2" fmla="*/ 983412 h 2691442"/>
              <a:gd name="connsiteX3" fmla="*/ 0 w 2544792"/>
              <a:gd name="connsiteY3" fmla="*/ 2001329 h 2691442"/>
              <a:gd name="connsiteX4" fmla="*/ 0 w 2544792"/>
              <a:gd name="connsiteY4" fmla="*/ 2199736 h 2691442"/>
              <a:gd name="connsiteX5" fmla="*/ 448573 w 2544792"/>
              <a:gd name="connsiteY5" fmla="*/ 2260121 h 2691442"/>
              <a:gd name="connsiteX6" fmla="*/ 646981 w 2544792"/>
              <a:gd name="connsiteY6" fmla="*/ 2682816 h 2691442"/>
              <a:gd name="connsiteX7" fmla="*/ 724619 w 2544792"/>
              <a:gd name="connsiteY7" fmla="*/ 2691442 h 2691442"/>
              <a:gd name="connsiteX8" fmla="*/ 2216989 w 2544792"/>
              <a:gd name="connsiteY8" fmla="*/ 2372265 h 2691442"/>
              <a:gd name="connsiteX9" fmla="*/ 2096219 w 2544792"/>
              <a:gd name="connsiteY9" fmla="*/ 1958197 h 2691442"/>
              <a:gd name="connsiteX10" fmla="*/ 2544792 w 2544792"/>
              <a:gd name="connsiteY10" fmla="*/ 1699404 h 2691442"/>
              <a:gd name="connsiteX11" fmla="*/ 2070339 w 2544792"/>
              <a:gd name="connsiteY11" fmla="*/ 750499 h 2691442"/>
              <a:gd name="connsiteX12" fmla="*/ 1526875 w 2544792"/>
              <a:gd name="connsiteY12" fmla="*/ 241540 h 2691442"/>
              <a:gd name="connsiteX13" fmla="*/ 1397479 w 2544792"/>
              <a:gd name="connsiteY13" fmla="*/ 0 h 2691442"/>
              <a:gd name="connsiteX14" fmla="*/ 819509 w 2544792"/>
              <a:gd name="connsiteY14" fmla="*/ 60385 h 26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4792" h="2691442">
                <a:moveTo>
                  <a:pt x="819509" y="60385"/>
                </a:moveTo>
                <a:lnTo>
                  <a:pt x="388189" y="224287"/>
                </a:lnTo>
                <a:lnTo>
                  <a:pt x="94890" y="983412"/>
                </a:lnTo>
                <a:lnTo>
                  <a:pt x="0" y="2001329"/>
                </a:lnTo>
                <a:lnTo>
                  <a:pt x="0" y="2199736"/>
                </a:lnTo>
                <a:lnTo>
                  <a:pt x="448573" y="2260121"/>
                </a:lnTo>
                <a:lnTo>
                  <a:pt x="646981" y="2682816"/>
                </a:lnTo>
                <a:lnTo>
                  <a:pt x="724619" y="2691442"/>
                </a:lnTo>
                <a:lnTo>
                  <a:pt x="2216989" y="2372265"/>
                </a:lnTo>
                <a:lnTo>
                  <a:pt x="2096219" y="1958197"/>
                </a:lnTo>
                <a:lnTo>
                  <a:pt x="2544792" y="1699404"/>
                </a:lnTo>
                <a:lnTo>
                  <a:pt x="2070339" y="750499"/>
                </a:lnTo>
                <a:lnTo>
                  <a:pt x="1526875" y="241540"/>
                </a:lnTo>
                <a:lnTo>
                  <a:pt x="1397479" y="0"/>
                </a:lnTo>
                <a:lnTo>
                  <a:pt x="819509" y="6038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chute">
            <a:extLst>
              <a:ext uri="{FF2B5EF4-FFF2-40B4-BE49-F238E27FC236}">
                <a16:creationId xmlns:a16="http://schemas.microsoft.com/office/drawing/2014/main" id="{1FCB7F69-6018-4D8F-8F18-0ABFCB389AC4}"/>
              </a:ext>
            </a:extLst>
          </p:cNvPr>
          <p:cNvSpPr/>
          <p:nvPr/>
        </p:nvSpPr>
        <p:spPr>
          <a:xfrm>
            <a:off x="6047117" y="129396"/>
            <a:ext cx="2493034" cy="2760453"/>
          </a:xfrm>
          <a:custGeom>
            <a:avLst/>
            <a:gdLst>
              <a:gd name="connsiteX0" fmla="*/ 0 w 2493034"/>
              <a:gd name="connsiteY0" fmla="*/ 612476 h 2760453"/>
              <a:gd name="connsiteX1" fmla="*/ 405441 w 2493034"/>
              <a:gd name="connsiteY1" fmla="*/ 2760453 h 2760453"/>
              <a:gd name="connsiteX2" fmla="*/ 724619 w 2493034"/>
              <a:gd name="connsiteY2" fmla="*/ 2596551 h 2760453"/>
              <a:gd name="connsiteX3" fmla="*/ 966158 w 2493034"/>
              <a:gd name="connsiteY3" fmla="*/ 1690778 h 2760453"/>
              <a:gd name="connsiteX4" fmla="*/ 1147313 w 2493034"/>
              <a:gd name="connsiteY4" fmla="*/ 1725283 h 2760453"/>
              <a:gd name="connsiteX5" fmla="*/ 1009291 w 2493034"/>
              <a:gd name="connsiteY5" fmla="*/ 2346385 h 2760453"/>
              <a:gd name="connsiteX6" fmla="*/ 1216325 w 2493034"/>
              <a:gd name="connsiteY6" fmla="*/ 2484408 h 2760453"/>
              <a:gd name="connsiteX7" fmla="*/ 2406770 w 2493034"/>
              <a:gd name="connsiteY7" fmla="*/ 1388853 h 2760453"/>
              <a:gd name="connsiteX8" fmla="*/ 2493034 w 2493034"/>
              <a:gd name="connsiteY8" fmla="*/ 1173193 h 2760453"/>
              <a:gd name="connsiteX9" fmla="*/ 2389517 w 2493034"/>
              <a:gd name="connsiteY9" fmla="*/ 560717 h 2760453"/>
              <a:gd name="connsiteX10" fmla="*/ 1958196 w 2493034"/>
              <a:gd name="connsiteY10" fmla="*/ 120770 h 2760453"/>
              <a:gd name="connsiteX11" fmla="*/ 1371600 w 2493034"/>
              <a:gd name="connsiteY11" fmla="*/ 0 h 2760453"/>
              <a:gd name="connsiteX12" fmla="*/ 793630 w 2493034"/>
              <a:gd name="connsiteY12" fmla="*/ 8627 h 2760453"/>
              <a:gd name="connsiteX13" fmla="*/ 207034 w 2493034"/>
              <a:gd name="connsiteY13" fmla="*/ 319178 h 2760453"/>
              <a:gd name="connsiteX14" fmla="*/ 0 w 2493034"/>
              <a:gd name="connsiteY14" fmla="*/ 612476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3034" h="2760453">
                <a:moveTo>
                  <a:pt x="0" y="612476"/>
                </a:moveTo>
                <a:lnTo>
                  <a:pt x="405441" y="2760453"/>
                </a:lnTo>
                <a:lnTo>
                  <a:pt x="724619" y="2596551"/>
                </a:lnTo>
                <a:lnTo>
                  <a:pt x="966158" y="1690778"/>
                </a:lnTo>
                <a:lnTo>
                  <a:pt x="1147313" y="1725283"/>
                </a:lnTo>
                <a:lnTo>
                  <a:pt x="1009291" y="2346385"/>
                </a:lnTo>
                <a:lnTo>
                  <a:pt x="1216325" y="2484408"/>
                </a:lnTo>
                <a:lnTo>
                  <a:pt x="2406770" y="1388853"/>
                </a:lnTo>
                <a:lnTo>
                  <a:pt x="2493034" y="1173193"/>
                </a:lnTo>
                <a:lnTo>
                  <a:pt x="2389517" y="560717"/>
                </a:lnTo>
                <a:lnTo>
                  <a:pt x="1958196" y="120770"/>
                </a:lnTo>
                <a:lnTo>
                  <a:pt x="1371600" y="0"/>
                </a:lnTo>
                <a:lnTo>
                  <a:pt x="793630" y="8627"/>
                </a:lnTo>
                <a:lnTo>
                  <a:pt x="207034" y="319178"/>
                </a:lnTo>
                <a:lnTo>
                  <a:pt x="0" y="6124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water">
            <a:extLst>
              <a:ext uri="{FF2B5EF4-FFF2-40B4-BE49-F238E27FC236}">
                <a16:creationId xmlns:a16="http://schemas.microsoft.com/office/drawing/2014/main" id="{C6FB0C82-6835-4B3A-87CB-5B397FD14446}"/>
              </a:ext>
            </a:extLst>
          </p:cNvPr>
          <p:cNvSpPr/>
          <p:nvPr/>
        </p:nvSpPr>
        <p:spPr>
          <a:xfrm>
            <a:off x="6193766" y="2406770"/>
            <a:ext cx="1078302" cy="1854679"/>
          </a:xfrm>
          <a:custGeom>
            <a:avLst/>
            <a:gdLst>
              <a:gd name="connsiteX0" fmla="*/ 0 w 1078302"/>
              <a:gd name="connsiteY0" fmla="*/ 1500996 h 1854679"/>
              <a:gd name="connsiteX1" fmla="*/ 34506 w 1078302"/>
              <a:gd name="connsiteY1" fmla="*/ 1759788 h 1854679"/>
              <a:gd name="connsiteX2" fmla="*/ 336430 w 1078302"/>
              <a:gd name="connsiteY2" fmla="*/ 1854679 h 1854679"/>
              <a:gd name="connsiteX3" fmla="*/ 422694 w 1078302"/>
              <a:gd name="connsiteY3" fmla="*/ 1854679 h 1854679"/>
              <a:gd name="connsiteX4" fmla="*/ 681487 w 1078302"/>
              <a:gd name="connsiteY4" fmla="*/ 1759788 h 1854679"/>
              <a:gd name="connsiteX5" fmla="*/ 1078302 w 1078302"/>
              <a:gd name="connsiteY5" fmla="*/ 690113 h 1854679"/>
              <a:gd name="connsiteX6" fmla="*/ 1052423 w 1078302"/>
              <a:gd name="connsiteY6" fmla="*/ 362309 h 1854679"/>
              <a:gd name="connsiteX7" fmla="*/ 1061049 w 1078302"/>
              <a:gd name="connsiteY7" fmla="*/ 103517 h 1854679"/>
              <a:gd name="connsiteX8" fmla="*/ 741872 w 1078302"/>
              <a:gd name="connsiteY8" fmla="*/ 0 h 1854679"/>
              <a:gd name="connsiteX9" fmla="*/ 672860 w 1078302"/>
              <a:gd name="connsiteY9" fmla="*/ 17253 h 1854679"/>
              <a:gd name="connsiteX10" fmla="*/ 595223 w 1078302"/>
              <a:gd name="connsiteY10" fmla="*/ 258792 h 1854679"/>
              <a:gd name="connsiteX11" fmla="*/ 310551 w 1078302"/>
              <a:gd name="connsiteY11" fmla="*/ 448573 h 1854679"/>
              <a:gd name="connsiteX12" fmla="*/ 0 w 1078302"/>
              <a:gd name="connsiteY12" fmla="*/ 1500996 h 18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302" h="1854679">
                <a:moveTo>
                  <a:pt x="0" y="1500996"/>
                </a:moveTo>
                <a:lnTo>
                  <a:pt x="34506" y="1759788"/>
                </a:lnTo>
                <a:lnTo>
                  <a:pt x="336430" y="1854679"/>
                </a:lnTo>
                <a:lnTo>
                  <a:pt x="422694" y="1854679"/>
                </a:lnTo>
                <a:lnTo>
                  <a:pt x="681487" y="1759788"/>
                </a:lnTo>
                <a:lnTo>
                  <a:pt x="1078302" y="690113"/>
                </a:lnTo>
                <a:lnTo>
                  <a:pt x="1052423" y="362309"/>
                </a:lnTo>
                <a:lnTo>
                  <a:pt x="1061049" y="103517"/>
                </a:lnTo>
                <a:lnTo>
                  <a:pt x="741872" y="0"/>
                </a:lnTo>
                <a:lnTo>
                  <a:pt x="672860" y="17253"/>
                </a:lnTo>
                <a:lnTo>
                  <a:pt x="595223" y="258792"/>
                </a:lnTo>
                <a:lnTo>
                  <a:pt x="310551" y="448573"/>
                </a:lnTo>
                <a:lnTo>
                  <a:pt x="0" y="150099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compass">
            <a:extLst>
              <a:ext uri="{FF2B5EF4-FFF2-40B4-BE49-F238E27FC236}">
                <a16:creationId xmlns:a16="http://schemas.microsoft.com/office/drawing/2014/main" id="{071515B3-57A3-4C4B-BA59-7D84EE6170C1}"/>
              </a:ext>
            </a:extLst>
          </p:cNvPr>
          <p:cNvSpPr/>
          <p:nvPr/>
        </p:nvSpPr>
        <p:spPr>
          <a:xfrm>
            <a:off x="8488392" y="8626"/>
            <a:ext cx="1224951" cy="1578634"/>
          </a:xfrm>
          <a:custGeom>
            <a:avLst/>
            <a:gdLst>
              <a:gd name="connsiteX0" fmla="*/ 327804 w 1224951"/>
              <a:gd name="connsiteY0" fmla="*/ 362310 h 1578634"/>
              <a:gd name="connsiteX1" fmla="*/ 77638 w 1224951"/>
              <a:gd name="connsiteY1" fmla="*/ 577970 h 1578634"/>
              <a:gd name="connsiteX2" fmla="*/ 0 w 1224951"/>
              <a:gd name="connsiteY2" fmla="*/ 810883 h 1578634"/>
              <a:gd name="connsiteX3" fmla="*/ 69012 w 1224951"/>
              <a:gd name="connsiteY3" fmla="*/ 1328468 h 1578634"/>
              <a:gd name="connsiteX4" fmla="*/ 483080 w 1224951"/>
              <a:gd name="connsiteY4" fmla="*/ 1578634 h 1578634"/>
              <a:gd name="connsiteX5" fmla="*/ 914400 w 1224951"/>
              <a:gd name="connsiteY5" fmla="*/ 1544129 h 1578634"/>
              <a:gd name="connsiteX6" fmla="*/ 1224951 w 1224951"/>
              <a:gd name="connsiteY6" fmla="*/ 1112808 h 1578634"/>
              <a:gd name="connsiteX7" fmla="*/ 983412 w 1224951"/>
              <a:gd name="connsiteY7" fmla="*/ 940280 h 1578634"/>
              <a:gd name="connsiteX8" fmla="*/ 1069676 w 1224951"/>
              <a:gd name="connsiteY8" fmla="*/ 690114 h 1578634"/>
              <a:gd name="connsiteX9" fmla="*/ 966159 w 1224951"/>
              <a:gd name="connsiteY9" fmla="*/ 388189 h 1578634"/>
              <a:gd name="connsiteX10" fmla="*/ 741872 w 1224951"/>
              <a:gd name="connsiteY10" fmla="*/ 327804 h 1578634"/>
              <a:gd name="connsiteX11" fmla="*/ 741872 w 1224951"/>
              <a:gd name="connsiteY11" fmla="*/ 77638 h 1578634"/>
              <a:gd name="connsiteX12" fmla="*/ 457200 w 1224951"/>
              <a:gd name="connsiteY12" fmla="*/ 0 h 1578634"/>
              <a:gd name="connsiteX13" fmla="*/ 353683 w 1224951"/>
              <a:gd name="connsiteY13" fmla="*/ 103517 h 1578634"/>
              <a:gd name="connsiteX14" fmla="*/ 327804 w 1224951"/>
              <a:gd name="connsiteY14" fmla="*/ 362310 h 15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951" h="1578634">
                <a:moveTo>
                  <a:pt x="327804" y="362310"/>
                </a:moveTo>
                <a:lnTo>
                  <a:pt x="77638" y="577970"/>
                </a:lnTo>
                <a:lnTo>
                  <a:pt x="0" y="810883"/>
                </a:lnTo>
                <a:lnTo>
                  <a:pt x="69012" y="1328468"/>
                </a:lnTo>
                <a:lnTo>
                  <a:pt x="483080" y="1578634"/>
                </a:lnTo>
                <a:lnTo>
                  <a:pt x="914400" y="1544129"/>
                </a:lnTo>
                <a:lnTo>
                  <a:pt x="1224951" y="1112808"/>
                </a:lnTo>
                <a:lnTo>
                  <a:pt x="983412" y="940280"/>
                </a:lnTo>
                <a:lnTo>
                  <a:pt x="1069676" y="690114"/>
                </a:lnTo>
                <a:lnTo>
                  <a:pt x="966159" y="388189"/>
                </a:lnTo>
                <a:lnTo>
                  <a:pt x="741872" y="327804"/>
                </a:lnTo>
                <a:lnTo>
                  <a:pt x="741872" y="77638"/>
                </a:lnTo>
                <a:lnTo>
                  <a:pt x="457200" y="0"/>
                </a:lnTo>
                <a:lnTo>
                  <a:pt x="353683" y="103517"/>
                </a:lnTo>
                <a:lnTo>
                  <a:pt x="327804" y="36231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cosmetic kit">
            <a:extLst>
              <a:ext uri="{FF2B5EF4-FFF2-40B4-BE49-F238E27FC236}">
                <a16:creationId xmlns:a16="http://schemas.microsoft.com/office/drawing/2014/main" id="{672E8E75-D03F-4B7F-8B4F-66B96AB2D2AB}"/>
              </a:ext>
            </a:extLst>
          </p:cNvPr>
          <p:cNvSpPr/>
          <p:nvPr/>
        </p:nvSpPr>
        <p:spPr>
          <a:xfrm>
            <a:off x="9411419" y="465826"/>
            <a:ext cx="1595887" cy="1483744"/>
          </a:xfrm>
          <a:custGeom>
            <a:avLst/>
            <a:gdLst>
              <a:gd name="connsiteX0" fmla="*/ 586596 w 1595887"/>
              <a:gd name="connsiteY0" fmla="*/ 0 h 1483744"/>
              <a:gd name="connsiteX1" fmla="*/ 103517 w 1595887"/>
              <a:gd name="connsiteY1" fmla="*/ 146649 h 1483744"/>
              <a:gd name="connsiteX2" fmla="*/ 0 w 1595887"/>
              <a:gd name="connsiteY2" fmla="*/ 414068 h 1483744"/>
              <a:gd name="connsiteX3" fmla="*/ 163902 w 1595887"/>
              <a:gd name="connsiteY3" fmla="*/ 655608 h 1483744"/>
              <a:gd name="connsiteX4" fmla="*/ 388189 w 1595887"/>
              <a:gd name="connsiteY4" fmla="*/ 776378 h 1483744"/>
              <a:gd name="connsiteX5" fmla="*/ 94890 w 1595887"/>
              <a:gd name="connsiteY5" fmla="*/ 862642 h 1483744"/>
              <a:gd name="connsiteX6" fmla="*/ 69011 w 1595887"/>
              <a:gd name="connsiteY6" fmla="*/ 1000665 h 1483744"/>
              <a:gd name="connsiteX7" fmla="*/ 138023 w 1595887"/>
              <a:gd name="connsiteY7" fmla="*/ 1285336 h 1483744"/>
              <a:gd name="connsiteX8" fmla="*/ 396815 w 1595887"/>
              <a:gd name="connsiteY8" fmla="*/ 1431985 h 1483744"/>
              <a:gd name="connsiteX9" fmla="*/ 819509 w 1595887"/>
              <a:gd name="connsiteY9" fmla="*/ 1483744 h 1483744"/>
              <a:gd name="connsiteX10" fmla="*/ 923026 w 1595887"/>
              <a:gd name="connsiteY10" fmla="*/ 1475117 h 1483744"/>
              <a:gd name="connsiteX11" fmla="*/ 966158 w 1595887"/>
              <a:gd name="connsiteY11" fmla="*/ 1466491 h 1483744"/>
              <a:gd name="connsiteX12" fmla="*/ 1224951 w 1595887"/>
              <a:gd name="connsiteY12" fmla="*/ 1371600 h 1483744"/>
              <a:gd name="connsiteX13" fmla="*/ 1552755 w 1595887"/>
              <a:gd name="connsiteY13" fmla="*/ 1362974 h 1483744"/>
              <a:gd name="connsiteX14" fmla="*/ 1595887 w 1595887"/>
              <a:gd name="connsiteY14" fmla="*/ 1000665 h 1483744"/>
              <a:gd name="connsiteX15" fmla="*/ 1397479 w 1595887"/>
              <a:gd name="connsiteY15" fmla="*/ 845389 h 1483744"/>
              <a:gd name="connsiteX16" fmla="*/ 1026543 w 1595887"/>
              <a:gd name="connsiteY16" fmla="*/ 750499 h 1483744"/>
              <a:gd name="connsiteX17" fmla="*/ 1242204 w 1595887"/>
              <a:gd name="connsiteY17" fmla="*/ 603849 h 1483744"/>
              <a:gd name="connsiteX18" fmla="*/ 1371600 w 1595887"/>
              <a:gd name="connsiteY18" fmla="*/ 327804 h 1483744"/>
              <a:gd name="connsiteX19" fmla="*/ 1173192 w 1595887"/>
              <a:gd name="connsiteY19" fmla="*/ 112144 h 1483744"/>
              <a:gd name="connsiteX20" fmla="*/ 586596 w 1595887"/>
              <a:gd name="connsiteY20" fmla="*/ 0 h 148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5887" h="1483744">
                <a:moveTo>
                  <a:pt x="586596" y="0"/>
                </a:moveTo>
                <a:lnTo>
                  <a:pt x="103517" y="146649"/>
                </a:lnTo>
                <a:lnTo>
                  <a:pt x="0" y="414068"/>
                </a:lnTo>
                <a:lnTo>
                  <a:pt x="163902" y="655608"/>
                </a:lnTo>
                <a:lnTo>
                  <a:pt x="388189" y="776378"/>
                </a:lnTo>
                <a:lnTo>
                  <a:pt x="94890" y="862642"/>
                </a:lnTo>
                <a:lnTo>
                  <a:pt x="69011" y="1000665"/>
                </a:lnTo>
                <a:lnTo>
                  <a:pt x="138023" y="1285336"/>
                </a:lnTo>
                <a:lnTo>
                  <a:pt x="396815" y="1431985"/>
                </a:lnTo>
                <a:lnTo>
                  <a:pt x="819509" y="1483744"/>
                </a:lnTo>
                <a:cubicBezTo>
                  <a:pt x="854015" y="1480868"/>
                  <a:pt x="888638" y="1479163"/>
                  <a:pt x="923026" y="1475117"/>
                </a:cubicBezTo>
                <a:cubicBezTo>
                  <a:pt x="937588" y="1473404"/>
                  <a:pt x="966158" y="1466491"/>
                  <a:pt x="966158" y="1466491"/>
                </a:cubicBezTo>
                <a:lnTo>
                  <a:pt x="1224951" y="1371600"/>
                </a:lnTo>
                <a:lnTo>
                  <a:pt x="1552755" y="1362974"/>
                </a:lnTo>
                <a:lnTo>
                  <a:pt x="1595887" y="1000665"/>
                </a:lnTo>
                <a:lnTo>
                  <a:pt x="1397479" y="845389"/>
                </a:lnTo>
                <a:lnTo>
                  <a:pt x="1026543" y="750499"/>
                </a:lnTo>
                <a:lnTo>
                  <a:pt x="1242204" y="603849"/>
                </a:lnTo>
                <a:lnTo>
                  <a:pt x="1371600" y="327804"/>
                </a:lnTo>
                <a:lnTo>
                  <a:pt x="1173192" y="112144"/>
                </a:lnTo>
                <a:lnTo>
                  <a:pt x="586596"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ubbing alcohol">
            <a:extLst>
              <a:ext uri="{FF2B5EF4-FFF2-40B4-BE49-F238E27FC236}">
                <a16:creationId xmlns:a16="http://schemas.microsoft.com/office/drawing/2014/main" id="{4663544B-9CB7-4190-9990-99D86D83F4F6}"/>
              </a:ext>
            </a:extLst>
          </p:cNvPr>
          <p:cNvSpPr/>
          <p:nvPr/>
        </p:nvSpPr>
        <p:spPr>
          <a:xfrm>
            <a:off x="10808898" y="198408"/>
            <a:ext cx="1112808" cy="2355011"/>
          </a:xfrm>
          <a:custGeom>
            <a:avLst/>
            <a:gdLst>
              <a:gd name="connsiteX0" fmla="*/ 483079 w 1112808"/>
              <a:gd name="connsiteY0" fmla="*/ 0 h 2355011"/>
              <a:gd name="connsiteX1" fmla="*/ 457200 w 1112808"/>
              <a:gd name="connsiteY1" fmla="*/ 276045 h 2355011"/>
              <a:gd name="connsiteX2" fmla="*/ 138023 w 1112808"/>
              <a:gd name="connsiteY2" fmla="*/ 621101 h 2355011"/>
              <a:gd name="connsiteX3" fmla="*/ 129396 w 1112808"/>
              <a:gd name="connsiteY3" fmla="*/ 914400 h 2355011"/>
              <a:gd name="connsiteX4" fmla="*/ 146649 w 1112808"/>
              <a:gd name="connsiteY4" fmla="*/ 1026543 h 2355011"/>
              <a:gd name="connsiteX5" fmla="*/ 0 w 1112808"/>
              <a:gd name="connsiteY5" fmla="*/ 2225615 h 2355011"/>
              <a:gd name="connsiteX6" fmla="*/ 923027 w 1112808"/>
              <a:gd name="connsiteY6" fmla="*/ 2355011 h 2355011"/>
              <a:gd name="connsiteX7" fmla="*/ 1112808 w 1112808"/>
              <a:gd name="connsiteY7" fmla="*/ 715992 h 2355011"/>
              <a:gd name="connsiteX8" fmla="*/ 948906 w 1112808"/>
              <a:gd name="connsiteY8" fmla="*/ 327803 h 2355011"/>
              <a:gd name="connsiteX9" fmla="*/ 957532 w 1112808"/>
              <a:gd name="connsiteY9" fmla="*/ 8626 h 2355011"/>
              <a:gd name="connsiteX10" fmla="*/ 483079 w 1112808"/>
              <a:gd name="connsiteY10" fmla="*/ 0 h 235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808" h="2355011">
                <a:moveTo>
                  <a:pt x="483079" y="0"/>
                </a:moveTo>
                <a:lnTo>
                  <a:pt x="457200" y="276045"/>
                </a:lnTo>
                <a:lnTo>
                  <a:pt x="138023" y="621101"/>
                </a:lnTo>
                <a:lnTo>
                  <a:pt x="129396" y="914400"/>
                </a:lnTo>
                <a:lnTo>
                  <a:pt x="146649" y="1026543"/>
                </a:lnTo>
                <a:lnTo>
                  <a:pt x="0" y="2225615"/>
                </a:lnTo>
                <a:lnTo>
                  <a:pt x="923027" y="2355011"/>
                </a:lnTo>
                <a:lnTo>
                  <a:pt x="1112808" y="715992"/>
                </a:lnTo>
                <a:lnTo>
                  <a:pt x="948906" y="327803"/>
                </a:lnTo>
                <a:lnTo>
                  <a:pt x="957532" y="8626"/>
                </a:lnTo>
                <a:lnTo>
                  <a:pt x="483079"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salt tabs">
            <a:extLst>
              <a:ext uri="{FF2B5EF4-FFF2-40B4-BE49-F238E27FC236}">
                <a16:creationId xmlns:a16="http://schemas.microsoft.com/office/drawing/2014/main" id="{7EDA5788-7E97-4988-9B81-BC218D9F9FF9}"/>
              </a:ext>
            </a:extLst>
          </p:cNvPr>
          <p:cNvSpPr/>
          <p:nvPr/>
        </p:nvSpPr>
        <p:spPr>
          <a:xfrm>
            <a:off x="8695426" y="1949570"/>
            <a:ext cx="940280" cy="1915064"/>
          </a:xfrm>
          <a:custGeom>
            <a:avLst/>
            <a:gdLst>
              <a:gd name="connsiteX0" fmla="*/ 0 w 940280"/>
              <a:gd name="connsiteY0" fmla="*/ 138022 h 1915064"/>
              <a:gd name="connsiteX1" fmla="*/ 439948 w 940280"/>
              <a:gd name="connsiteY1" fmla="*/ 1915064 h 1915064"/>
              <a:gd name="connsiteX2" fmla="*/ 940280 w 940280"/>
              <a:gd name="connsiteY2" fmla="*/ 1777041 h 1915064"/>
              <a:gd name="connsiteX3" fmla="*/ 931653 w 940280"/>
              <a:gd name="connsiteY3" fmla="*/ 1587260 h 1915064"/>
              <a:gd name="connsiteX4" fmla="*/ 586597 w 940280"/>
              <a:gd name="connsiteY4" fmla="*/ 0 h 1915064"/>
              <a:gd name="connsiteX5" fmla="*/ 0 w 940280"/>
              <a:gd name="connsiteY5" fmla="*/ 138022 h 19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280" h="1915064">
                <a:moveTo>
                  <a:pt x="0" y="138022"/>
                </a:moveTo>
                <a:lnTo>
                  <a:pt x="439948" y="1915064"/>
                </a:lnTo>
                <a:lnTo>
                  <a:pt x="940280" y="1777041"/>
                </a:lnTo>
                <a:lnTo>
                  <a:pt x="931653" y="1587260"/>
                </a:lnTo>
                <a:lnTo>
                  <a:pt x="586597" y="0"/>
                </a:lnTo>
                <a:lnTo>
                  <a:pt x="0" y="138022"/>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gauze">
            <a:extLst>
              <a:ext uri="{FF2B5EF4-FFF2-40B4-BE49-F238E27FC236}">
                <a16:creationId xmlns:a16="http://schemas.microsoft.com/office/drawing/2014/main" id="{5FBB264E-BB64-4270-B645-C6B777C1EAEB}"/>
              </a:ext>
            </a:extLst>
          </p:cNvPr>
          <p:cNvSpPr/>
          <p:nvPr/>
        </p:nvSpPr>
        <p:spPr>
          <a:xfrm>
            <a:off x="9721970" y="2372264"/>
            <a:ext cx="2389517" cy="1690778"/>
          </a:xfrm>
          <a:custGeom>
            <a:avLst/>
            <a:gdLst>
              <a:gd name="connsiteX0" fmla="*/ 17253 w 2389517"/>
              <a:gd name="connsiteY0" fmla="*/ 0 h 1690778"/>
              <a:gd name="connsiteX1" fmla="*/ 17253 w 2389517"/>
              <a:gd name="connsiteY1" fmla="*/ 0 h 1690778"/>
              <a:gd name="connsiteX2" fmla="*/ 0 w 2389517"/>
              <a:gd name="connsiteY2" fmla="*/ 77638 h 1690778"/>
              <a:gd name="connsiteX3" fmla="*/ 60385 w 2389517"/>
              <a:gd name="connsiteY3" fmla="*/ 1078302 h 1690778"/>
              <a:gd name="connsiteX4" fmla="*/ 621102 w 2389517"/>
              <a:gd name="connsiteY4" fmla="*/ 1130061 h 1690778"/>
              <a:gd name="connsiteX5" fmla="*/ 1475117 w 2389517"/>
              <a:gd name="connsiteY5" fmla="*/ 1690778 h 1690778"/>
              <a:gd name="connsiteX6" fmla="*/ 1552755 w 2389517"/>
              <a:gd name="connsiteY6" fmla="*/ 1630393 h 1690778"/>
              <a:gd name="connsiteX7" fmla="*/ 2372264 w 2389517"/>
              <a:gd name="connsiteY7" fmla="*/ 1207698 h 1690778"/>
              <a:gd name="connsiteX8" fmla="*/ 2389517 w 2389517"/>
              <a:gd name="connsiteY8" fmla="*/ 931653 h 1690778"/>
              <a:gd name="connsiteX9" fmla="*/ 1673524 w 2389517"/>
              <a:gd name="connsiteY9" fmla="*/ 621102 h 1690778"/>
              <a:gd name="connsiteX10" fmla="*/ 1475117 w 2389517"/>
              <a:gd name="connsiteY10" fmla="*/ 370936 h 1690778"/>
              <a:gd name="connsiteX11" fmla="*/ 759124 w 2389517"/>
              <a:gd name="connsiteY11" fmla="*/ 526211 h 1690778"/>
              <a:gd name="connsiteX12" fmla="*/ 724619 w 2389517"/>
              <a:gd name="connsiteY12" fmla="*/ 25879 h 1690778"/>
              <a:gd name="connsiteX13" fmla="*/ 17253 w 2389517"/>
              <a:gd name="connsiteY13" fmla="*/ 0 h 16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9517" h="1690778">
                <a:moveTo>
                  <a:pt x="17253" y="0"/>
                </a:moveTo>
                <a:lnTo>
                  <a:pt x="17253" y="0"/>
                </a:lnTo>
                <a:lnTo>
                  <a:pt x="0" y="77638"/>
                </a:lnTo>
                <a:lnTo>
                  <a:pt x="60385" y="1078302"/>
                </a:lnTo>
                <a:lnTo>
                  <a:pt x="621102" y="1130061"/>
                </a:lnTo>
                <a:lnTo>
                  <a:pt x="1475117" y="1690778"/>
                </a:lnTo>
                <a:lnTo>
                  <a:pt x="1552755" y="1630393"/>
                </a:lnTo>
                <a:lnTo>
                  <a:pt x="2372264" y="1207698"/>
                </a:lnTo>
                <a:lnTo>
                  <a:pt x="2389517" y="931653"/>
                </a:lnTo>
                <a:lnTo>
                  <a:pt x="1673524" y="621102"/>
                </a:lnTo>
                <a:lnTo>
                  <a:pt x="1475117" y="370936"/>
                </a:lnTo>
                <a:lnTo>
                  <a:pt x="759124" y="526211"/>
                </a:lnTo>
                <a:lnTo>
                  <a:pt x="724619" y="25879"/>
                </a:lnTo>
                <a:lnTo>
                  <a:pt x="17253"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flashlight">
            <a:extLst>
              <a:ext uri="{FF2B5EF4-FFF2-40B4-BE49-F238E27FC236}">
                <a16:creationId xmlns:a16="http://schemas.microsoft.com/office/drawing/2014/main" id="{53A1C3FC-0D68-4E14-A69A-CD3CBCC7C0E2}"/>
              </a:ext>
            </a:extLst>
          </p:cNvPr>
          <p:cNvSpPr/>
          <p:nvPr/>
        </p:nvSpPr>
        <p:spPr>
          <a:xfrm>
            <a:off x="6443932" y="3485072"/>
            <a:ext cx="1397479" cy="1699403"/>
          </a:xfrm>
          <a:custGeom>
            <a:avLst/>
            <a:gdLst>
              <a:gd name="connsiteX0" fmla="*/ 1086928 w 1397479"/>
              <a:gd name="connsiteY0" fmla="*/ 0 h 1699403"/>
              <a:gd name="connsiteX1" fmla="*/ 1086928 w 1397479"/>
              <a:gd name="connsiteY1" fmla="*/ 0 h 1699403"/>
              <a:gd name="connsiteX2" fmla="*/ 1061049 w 1397479"/>
              <a:gd name="connsiteY2" fmla="*/ 69011 h 1699403"/>
              <a:gd name="connsiteX3" fmla="*/ 595223 w 1397479"/>
              <a:gd name="connsiteY3" fmla="*/ 681486 h 1699403"/>
              <a:gd name="connsiteX4" fmla="*/ 77638 w 1397479"/>
              <a:gd name="connsiteY4" fmla="*/ 1095554 h 1699403"/>
              <a:gd name="connsiteX5" fmla="*/ 0 w 1397479"/>
              <a:gd name="connsiteY5" fmla="*/ 1509622 h 1699403"/>
              <a:gd name="connsiteX6" fmla="*/ 172528 w 1397479"/>
              <a:gd name="connsiteY6" fmla="*/ 1699403 h 1699403"/>
              <a:gd name="connsiteX7" fmla="*/ 577970 w 1397479"/>
              <a:gd name="connsiteY7" fmla="*/ 1699403 h 1699403"/>
              <a:gd name="connsiteX8" fmla="*/ 810883 w 1397479"/>
              <a:gd name="connsiteY8" fmla="*/ 1337094 h 1699403"/>
              <a:gd name="connsiteX9" fmla="*/ 854015 w 1397479"/>
              <a:gd name="connsiteY9" fmla="*/ 931653 h 1699403"/>
              <a:gd name="connsiteX10" fmla="*/ 923026 w 1397479"/>
              <a:gd name="connsiteY10" fmla="*/ 897147 h 1699403"/>
              <a:gd name="connsiteX11" fmla="*/ 1397479 w 1397479"/>
              <a:gd name="connsiteY11" fmla="*/ 146649 h 1699403"/>
              <a:gd name="connsiteX12" fmla="*/ 1086928 w 1397479"/>
              <a:gd name="connsiteY12" fmla="*/ 0 h 169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479" h="1699403">
                <a:moveTo>
                  <a:pt x="1086928" y="0"/>
                </a:moveTo>
                <a:lnTo>
                  <a:pt x="1086928" y="0"/>
                </a:lnTo>
                <a:lnTo>
                  <a:pt x="1061049" y="69011"/>
                </a:lnTo>
                <a:lnTo>
                  <a:pt x="595223" y="681486"/>
                </a:lnTo>
                <a:lnTo>
                  <a:pt x="77638" y="1095554"/>
                </a:lnTo>
                <a:lnTo>
                  <a:pt x="0" y="1509622"/>
                </a:lnTo>
                <a:lnTo>
                  <a:pt x="172528" y="1699403"/>
                </a:lnTo>
                <a:lnTo>
                  <a:pt x="577970" y="1699403"/>
                </a:lnTo>
                <a:lnTo>
                  <a:pt x="810883" y="1337094"/>
                </a:lnTo>
                <a:lnTo>
                  <a:pt x="854015" y="931653"/>
                </a:lnTo>
                <a:lnTo>
                  <a:pt x="923026" y="897147"/>
                </a:lnTo>
                <a:lnTo>
                  <a:pt x="1397479" y="146649"/>
                </a:lnTo>
                <a:lnTo>
                  <a:pt x="1086928"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gun">
            <a:extLst>
              <a:ext uri="{FF2B5EF4-FFF2-40B4-BE49-F238E27FC236}">
                <a16:creationId xmlns:a16="http://schemas.microsoft.com/office/drawing/2014/main" id="{B83EF4CA-A430-4712-924B-B1F4ED8C9F85}"/>
              </a:ext>
            </a:extLst>
          </p:cNvPr>
          <p:cNvSpPr/>
          <p:nvPr/>
        </p:nvSpPr>
        <p:spPr>
          <a:xfrm>
            <a:off x="7613617" y="2268747"/>
            <a:ext cx="1461174" cy="2640561"/>
          </a:xfrm>
          <a:custGeom>
            <a:avLst/>
            <a:gdLst>
              <a:gd name="connsiteX0" fmla="*/ 391696 w 1461174"/>
              <a:gd name="connsiteY0" fmla="*/ 17253 h 2640561"/>
              <a:gd name="connsiteX1" fmla="*/ 391696 w 1461174"/>
              <a:gd name="connsiteY1" fmla="*/ 17253 h 2640561"/>
              <a:gd name="connsiteX2" fmla="*/ 279553 w 1461174"/>
              <a:gd name="connsiteY2" fmla="*/ 60385 h 2640561"/>
              <a:gd name="connsiteX3" fmla="*/ 219168 w 1461174"/>
              <a:gd name="connsiteY3" fmla="*/ 120770 h 2640561"/>
              <a:gd name="connsiteX4" fmla="*/ 201915 w 1461174"/>
              <a:gd name="connsiteY4" fmla="*/ 172528 h 2640561"/>
              <a:gd name="connsiteX5" fmla="*/ 193289 w 1461174"/>
              <a:gd name="connsiteY5" fmla="*/ 198408 h 2640561"/>
              <a:gd name="connsiteX6" fmla="*/ 184662 w 1461174"/>
              <a:gd name="connsiteY6" fmla="*/ 232913 h 2640561"/>
              <a:gd name="connsiteX7" fmla="*/ 167409 w 1461174"/>
              <a:gd name="connsiteY7" fmla="*/ 258793 h 2640561"/>
              <a:gd name="connsiteX8" fmla="*/ 158783 w 1461174"/>
              <a:gd name="connsiteY8" fmla="*/ 301925 h 2640561"/>
              <a:gd name="connsiteX9" fmla="*/ 176036 w 1461174"/>
              <a:gd name="connsiteY9" fmla="*/ 465827 h 2640561"/>
              <a:gd name="connsiteX10" fmla="*/ 210541 w 1461174"/>
              <a:gd name="connsiteY10" fmla="*/ 526211 h 2640561"/>
              <a:gd name="connsiteX11" fmla="*/ 219168 w 1461174"/>
              <a:gd name="connsiteY11" fmla="*/ 552091 h 2640561"/>
              <a:gd name="connsiteX12" fmla="*/ 270926 w 1461174"/>
              <a:gd name="connsiteY12" fmla="*/ 612476 h 2640561"/>
              <a:gd name="connsiteX13" fmla="*/ 296806 w 1461174"/>
              <a:gd name="connsiteY13" fmla="*/ 672861 h 2640561"/>
              <a:gd name="connsiteX14" fmla="*/ 314058 w 1461174"/>
              <a:gd name="connsiteY14" fmla="*/ 724619 h 2640561"/>
              <a:gd name="connsiteX15" fmla="*/ 331311 w 1461174"/>
              <a:gd name="connsiteY15" fmla="*/ 767751 h 2640561"/>
              <a:gd name="connsiteX16" fmla="*/ 339938 w 1461174"/>
              <a:gd name="connsiteY16" fmla="*/ 845389 h 2640561"/>
              <a:gd name="connsiteX17" fmla="*/ 348564 w 1461174"/>
              <a:gd name="connsiteY17" fmla="*/ 931653 h 2640561"/>
              <a:gd name="connsiteX18" fmla="*/ 365817 w 1461174"/>
              <a:gd name="connsiteY18" fmla="*/ 983411 h 2640561"/>
              <a:gd name="connsiteX19" fmla="*/ 374443 w 1461174"/>
              <a:gd name="connsiteY19" fmla="*/ 1009291 h 2640561"/>
              <a:gd name="connsiteX20" fmla="*/ 365817 w 1461174"/>
              <a:gd name="connsiteY20" fmla="*/ 1043796 h 2640561"/>
              <a:gd name="connsiteX21" fmla="*/ 322685 w 1461174"/>
              <a:gd name="connsiteY21" fmla="*/ 1095555 h 2640561"/>
              <a:gd name="connsiteX22" fmla="*/ 288179 w 1461174"/>
              <a:gd name="connsiteY22" fmla="*/ 1173193 h 2640561"/>
              <a:gd name="connsiteX23" fmla="*/ 279553 w 1461174"/>
              <a:gd name="connsiteY23" fmla="*/ 1199072 h 2640561"/>
              <a:gd name="connsiteX24" fmla="*/ 305432 w 1461174"/>
              <a:gd name="connsiteY24" fmla="*/ 1371600 h 2640561"/>
              <a:gd name="connsiteX25" fmla="*/ 331311 w 1461174"/>
              <a:gd name="connsiteY25" fmla="*/ 1397479 h 2640561"/>
              <a:gd name="connsiteX26" fmla="*/ 348564 w 1461174"/>
              <a:gd name="connsiteY26" fmla="*/ 1449238 h 2640561"/>
              <a:gd name="connsiteX27" fmla="*/ 357191 w 1461174"/>
              <a:gd name="connsiteY27" fmla="*/ 1475117 h 2640561"/>
              <a:gd name="connsiteX28" fmla="*/ 365817 w 1461174"/>
              <a:gd name="connsiteY28" fmla="*/ 1664898 h 2640561"/>
              <a:gd name="connsiteX29" fmla="*/ 357191 w 1461174"/>
              <a:gd name="connsiteY29" fmla="*/ 1828800 h 2640561"/>
              <a:gd name="connsiteX30" fmla="*/ 296806 w 1461174"/>
              <a:gd name="connsiteY30" fmla="*/ 1854679 h 2640561"/>
              <a:gd name="connsiteX31" fmla="*/ 253674 w 1461174"/>
              <a:gd name="connsiteY31" fmla="*/ 1897811 h 2640561"/>
              <a:gd name="connsiteX32" fmla="*/ 227794 w 1461174"/>
              <a:gd name="connsiteY32" fmla="*/ 1923691 h 2640561"/>
              <a:gd name="connsiteX33" fmla="*/ 176036 w 1461174"/>
              <a:gd name="connsiteY33" fmla="*/ 1958196 h 2640561"/>
              <a:gd name="connsiteX34" fmla="*/ 158783 w 1461174"/>
              <a:gd name="connsiteY34" fmla="*/ 1984076 h 2640561"/>
              <a:gd name="connsiteX35" fmla="*/ 124277 w 1461174"/>
              <a:gd name="connsiteY35" fmla="*/ 2035834 h 2640561"/>
              <a:gd name="connsiteX36" fmla="*/ 98398 w 1461174"/>
              <a:gd name="connsiteY36" fmla="*/ 2044461 h 2640561"/>
              <a:gd name="connsiteX37" fmla="*/ 55266 w 1461174"/>
              <a:gd name="connsiteY37" fmla="*/ 2087593 h 2640561"/>
              <a:gd name="connsiteX38" fmla="*/ 12134 w 1461174"/>
              <a:gd name="connsiteY38" fmla="*/ 2139351 h 2640561"/>
              <a:gd name="connsiteX39" fmla="*/ 12134 w 1461174"/>
              <a:gd name="connsiteY39" fmla="*/ 2251495 h 2640561"/>
              <a:gd name="connsiteX40" fmla="*/ 29387 w 1461174"/>
              <a:gd name="connsiteY40" fmla="*/ 2277374 h 2640561"/>
              <a:gd name="connsiteX41" fmla="*/ 63892 w 1461174"/>
              <a:gd name="connsiteY41" fmla="*/ 2337759 h 2640561"/>
              <a:gd name="connsiteX42" fmla="*/ 98398 w 1461174"/>
              <a:gd name="connsiteY42" fmla="*/ 2389517 h 2640561"/>
              <a:gd name="connsiteX43" fmla="*/ 132904 w 1461174"/>
              <a:gd name="connsiteY43" fmla="*/ 2432649 h 2640561"/>
              <a:gd name="connsiteX44" fmla="*/ 150157 w 1461174"/>
              <a:gd name="connsiteY44" fmla="*/ 2458528 h 2640561"/>
              <a:gd name="connsiteX45" fmla="*/ 227794 w 1461174"/>
              <a:gd name="connsiteY45" fmla="*/ 2518913 h 2640561"/>
              <a:gd name="connsiteX46" fmla="*/ 245047 w 1461174"/>
              <a:gd name="connsiteY46" fmla="*/ 2544793 h 2640561"/>
              <a:gd name="connsiteX47" fmla="*/ 253674 w 1461174"/>
              <a:gd name="connsiteY47" fmla="*/ 2570672 h 2640561"/>
              <a:gd name="connsiteX48" fmla="*/ 279553 w 1461174"/>
              <a:gd name="connsiteY48" fmla="*/ 2587925 h 2640561"/>
              <a:gd name="connsiteX49" fmla="*/ 322685 w 1461174"/>
              <a:gd name="connsiteY49" fmla="*/ 2639683 h 2640561"/>
              <a:gd name="connsiteX50" fmla="*/ 374443 w 1461174"/>
              <a:gd name="connsiteY50" fmla="*/ 2631057 h 2640561"/>
              <a:gd name="connsiteX51" fmla="*/ 391696 w 1461174"/>
              <a:gd name="connsiteY51" fmla="*/ 2605178 h 2640561"/>
              <a:gd name="connsiteX52" fmla="*/ 426202 w 1461174"/>
              <a:gd name="connsiteY52" fmla="*/ 2579298 h 2640561"/>
              <a:gd name="connsiteX53" fmla="*/ 434828 w 1461174"/>
              <a:gd name="connsiteY53" fmla="*/ 2553419 h 2640561"/>
              <a:gd name="connsiteX54" fmla="*/ 469334 w 1461174"/>
              <a:gd name="connsiteY54" fmla="*/ 2527540 h 2640561"/>
              <a:gd name="connsiteX55" fmla="*/ 512466 w 1461174"/>
              <a:gd name="connsiteY55" fmla="*/ 2475781 h 2640561"/>
              <a:gd name="connsiteX56" fmla="*/ 555598 w 1461174"/>
              <a:gd name="connsiteY56" fmla="*/ 2432649 h 2640561"/>
              <a:gd name="connsiteX57" fmla="*/ 615983 w 1461174"/>
              <a:gd name="connsiteY57" fmla="*/ 2415396 h 2640561"/>
              <a:gd name="connsiteX58" fmla="*/ 676368 w 1461174"/>
              <a:gd name="connsiteY58" fmla="*/ 2372264 h 2640561"/>
              <a:gd name="connsiteX59" fmla="*/ 693621 w 1461174"/>
              <a:gd name="connsiteY59" fmla="*/ 2346385 h 2640561"/>
              <a:gd name="connsiteX60" fmla="*/ 728126 w 1461174"/>
              <a:gd name="connsiteY60" fmla="*/ 2311879 h 2640561"/>
              <a:gd name="connsiteX61" fmla="*/ 771258 w 1461174"/>
              <a:gd name="connsiteY61" fmla="*/ 2260121 h 2640561"/>
              <a:gd name="connsiteX62" fmla="*/ 823017 w 1461174"/>
              <a:gd name="connsiteY62" fmla="*/ 2225615 h 2640561"/>
              <a:gd name="connsiteX63" fmla="*/ 848896 w 1461174"/>
              <a:gd name="connsiteY63" fmla="*/ 2208362 h 2640561"/>
              <a:gd name="connsiteX64" fmla="*/ 986919 w 1461174"/>
              <a:gd name="connsiteY64" fmla="*/ 2216989 h 2640561"/>
              <a:gd name="connsiteX65" fmla="*/ 1012798 w 1461174"/>
              <a:gd name="connsiteY65" fmla="*/ 2225615 h 2640561"/>
              <a:gd name="connsiteX66" fmla="*/ 1124941 w 1461174"/>
              <a:gd name="connsiteY66" fmla="*/ 2208362 h 2640561"/>
              <a:gd name="connsiteX67" fmla="*/ 1150821 w 1461174"/>
              <a:gd name="connsiteY67" fmla="*/ 2199736 h 2640561"/>
              <a:gd name="connsiteX68" fmla="*/ 1185326 w 1461174"/>
              <a:gd name="connsiteY68" fmla="*/ 2147978 h 2640561"/>
              <a:gd name="connsiteX69" fmla="*/ 1193953 w 1461174"/>
              <a:gd name="connsiteY69" fmla="*/ 2061713 h 2640561"/>
              <a:gd name="connsiteX70" fmla="*/ 1202579 w 1461174"/>
              <a:gd name="connsiteY70" fmla="*/ 2035834 h 2640561"/>
              <a:gd name="connsiteX71" fmla="*/ 1245711 w 1461174"/>
              <a:gd name="connsiteY71" fmla="*/ 2018581 h 2640561"/>
              <a:gd name="connsiteX72" fmla="*/ 1366481 w 1461174"/>
              <a:gd name="connsiteY72" fmla="*/ 2001328 h 2640561"/>
              <a:gd name="connsiteX73" fmla="*/ 1418240 w 1461174"/>
              <a:gd name="connsiteY73" fmla="*/ 1975449 h 2640561"/>
              <a:gd name="connsiteX74" fmla="*/ 1444119 w 1461174"/>
              <a:gd name="connsiteY74" fmla="*/ 1940944 h 2640561"/>
              <a:gd name="connsiteX75" fmla="*/ 1444119 w 1461174"/>
              <a:gd name="connsiteY75" fmla="*/ 1768415 h 2640561"/>
              <a:gd name="connsiteX76" fmla="*/ 1409613 w 1461174"/>
              <a:gd name="connsiteY76" fmla="*/ 1716657 h 2640561"/>
              <a:gd name="connsiteX77" fmla="*/ 1375108 w 1461174"/>
              <a:gd name="connsiteY77" fmla="*/ 1647645 h 2640561"/>
              <a:gd name="connsiteX78" fmla="*/ 1340602 w 1461174"/>
              <a:gd name="connsiteY78" fmla="*/ 1535502 h 2640561"/>
              <a:gd name="connsiteX79" fmla="*/ 1306096 w 1461174"/>
              <a:gd name="connsiteY79" fmla="*/ 1500996 h 2640561"/>
              <a:gd name="connsiteX80" fmla="*/ 1262964 w 1461174"/>
              <a:gd name="connsiteY80" fmla="*/ 1449238 h 2640561"/>
              <a:gd name="connsiteX81" fmla="*/ 1219832 w 1461174"/>
              <a:gd name="connsiteY81" fmla="*/ 1371600 h 2640561"/>
              <a:gd name="connsiteX82" fmla="*/ 1202579 w 1461174"/>
              <a:gd name="connsiteY82" fmla="*/ 1345721 h 2640561"/>
              <a:gd name="connsiteX83" fmla="*/ 1159447 w 1461174"/>
              <a:gd name="connsiteY83" fmla="*/ 1268083 h 2640561"/>
              <a:gd name="connsiteX84" fmla="*/ 1142194 w 1461174"/>
              <a:gd name="connsiteY84" fmla="*/ 1216325 h 2640561"/>
              <a:gd name="connsiteX85" fmla="*/ 1133568 w 1461174"/>
              <a:gd name="connsiteY85" fmla="*/ 1190445 h 2640561"/>
              <a:gd name="connsiteX86" fmla="*/ 1107689 w 1461174"/>
              <a:gd name="connsiteY86" fmla="*/ 1164566 h 2640561"/>
              <a:gd name="connsiteX87" fmla="*/ 1090436 w 1461174"/>
              <a:gd name="connsiteY87" fmla="*/ 1138687 h 2640561"/>
              <a:gd name="connsiteX88" fmla="*/ 1064557 w 1461174"/>
              <a:gd name="connsiteY88" fmla="*/ 1121434 h 2640561"/>
              <a:gd name="connsiteX89" fmla="*/ 1030051 w 1461174"/>
              <a:gd name="connsiteY89" fmla="*/ 1043796 h 2640561"/>
              <a:gd name="connsiteX90" fmla="*/ 1021425 w 1461174"/>
              <a:gd name="connsiteY90" fmla="*/ 957532 h 2640561"/>
              <a:gd name="connsiteX91" fmla="*/ 1012798 w 1461174"/>
              <a:gd name="connsiteY91" fmla="*/ 931653 h 2640561"/>
              <a:gd name="connsiteX92" fmla="*/ 986919 w 1461174"/>
              <a:gd name="connsiteY92" fmla="*/ 905774 h 2640561"/>
              <a:gd name="connsiteX93" fmla="*/ 969666 w 1461174"/>
              <a:gd name="connsiteY93" fmla="*/ 819510 h 2640561"/>
              <a:gd name="connsiteX94" fmla="*/ 961040 w 1461174"/>
              <a:gd name="connsiteY94" fmla="*/ 793630 h 2640561"/>
              <a:gd name="connsiteX95" fmla="*/ 943787 w 1461174"/>
              <a:gd name="connsiteY95" fmla="*/ 733245 h 2640561"/>
              <a:gd name="connsiteX96" fmla="*/ 926534 w 1461174"/>
              <a:gd name="connsiteY96" fmla="*/ 681487 h 2640561"/>
              <a:gd name="connsiteX97" fmla="*/ 892028 w 1461174"/>
              <a:gd name="connsiteY97" fmla="*/ 595223 h 2640561"/>
              <a:gd name="connsiteX98" fmla="*/ 857523 w 1461174"/>
              <a:gd name="connsiteY98" fmla="*/ 534838 h 2640561"/>
              <a:gd name="connsiteX99" fmla="*/ 823017 w 1461174"/>
              <a:gd name="connsiteY99" fmla="*/ 439947 h 2640561"/>
              <a:gd name="connsiteX100" fmla="*/ 797138 w 1461174"/>
              <a:gd name="connsiteY100" fmla="*/ 422695 h 2640561"/>
              <a:gd name="connsiteX101" fmla="*/ 762632 w 1461174"/>
              <a:gd name="connsiteY101" fmla="*/ 362310 h 2640561"/>
              <a:gd name="connsiteX102" fmla="*/ 736753 w 1461174"/>
              <a:gd name="connsiteY102" fmla="*/ 284672 h 2640561"/>
              <a:gd name="connsiteX103" fmla="*/ 728126 w 1461174"/>
              <a:gd name="connsiteY103" fmla="*/ 258793 h 2640561"/>
              <a:gd name="connsiteX104" fmla="*/ 719500 w 1461174"/>
              <a:gd name="connsiteY104" fmla="*/ 232913 h 2640561"/>
              <a:gd name="connsiteX105" fmla="*/ 684994 w 1461174"/>
              <a:gd name="connsiteY105" fmla="*/ 207034 h 2640561"/>
              <a:gd name="connsiteX106" fmla="*/ 676368 w 1461174"/>
              <a:gd name="connsiteY106" fmla="*/ 181155 h 2640561"/>
              <a:gd name="connsiteX107" fmla="*/ 615983 w 1461174"/>
              <a:gd name="connsiteY107" fmla="*/ 120770 h 2640561"/>
              <a:gd name="connsiteX108" fmla="*/ 572851 w 1461174"/>
              <a:gd name="connsiteY108" fmla="*/ 69011 h 2640561"/>
              <a:gd name="connsiteX109" fmla="*/ 546972 w 1461174"/>
              <a:gd name="connsiteY109" fmla="*/ 34506 h 2640561"/>
              <a:gd name="connsiteX110" fmla="*/ 495213 w 1461174"/>
              <a:gd name="connsiteY110" fmla="*/ 0 h 2640561"/>
              <a:gd name="connsiteX111" fmla="*/ 452081 w 1461174"/>
              <a:gd name="connsiteY111" fmla="*/ 0 h 2640561"/>
              <a:gd name="connsiteX112" fmla="*/ 391696 w 1461174"/>
              <a:gd name="connsiteY112" fmla="*/ 17253 h 264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461174" h="2640561">
                <a:moveTo>
                  <a:pt x="391696" y="17253"/>
                </a:moveTo>
                <a:lnTo>
                  <a:pt x="391696" y="17253"/>
                </a:lnTo>
                <a:cubicBezTo>
                  <a:pt x="383857" y="19866"/>
                  <a:pt x="299803" y="43817"/>
                  <a:pt x="279553" y="60385"/>
                </a:cubicBezTo>
                <a:cubicBezTo>
                  <a:pt x="257522" y="78411"/>
                  <a:pt x="239296" y="100642"/>
                  <a:pt x="219168" y="120770"/>
                </a:cubicBezTo>
                <a:lnTo>
                  <a:pt x="201915" y="172528"/>
                </a:lnTo>
                <a:cubicBezTo>
                  <a:pt x="199039" y="181155"/>
                  <a:pt x="195495" y="189586"/>
                  <a:pt x="193289" y="198408"/>
                </a:cubicBezTo>
                <a:cubicBezTo>
                  <a:pt x="190413" y="209910"/>
                  <a:pt x="189332" y="222016"/>
                  <a:pt x="184662" y="232913"/>
                </a:cubicBezTo>
                <a:cubicBezTo>
                  <a:pt x="180578" y="242443"/>
                  <a:pt x="173160" y="250166"/>
                  <a:pt x="167409" y="258793"/>
                </a:cubicBezTo>
                <a:cubicBezTo>
                  <a:pt x="164534" y="273170"/>
                  <a:pt x="158783" y="287263"/>
                  <a:pt x="158783" y="301925"/>
                </a:cubicBezTo>
                <a:cubicBezTo>
                  <a:pt x="158783" y="349157"/>
                  <a:pt x="154645" y="415916"/>
                  <a:pt x="176036" y="465827"/>
                </a:cubicBezTo>
                <a:cubicBezTo>
                  <a:pt x="221411" y="571699"/>
                  <a:pt x="167222" y="439571"/>
                  <a:pt x="210541" y="526211"/>
                </a:cubicBezTo>
                <a:cubicBezTo>
                  <a:pt x="214608" y="534344"/>
                  <a:pt x="215101" y="543958"/>
                  <a:pt x="219168" y="552091"/>
                </a:cubicBezTo>
                <a:cubicBezTo>
                  <a:pt x="232305" y="578365"/>
                  <a:pt x="249704" y="591253"/>
                  <a:pt x="270926" y="612476"/>
                </a:cubicBezTo>
                <a:cubicBezTo>
                  <a:pt x="298704" y="695805"/>
                  <a:pt x="254153" y="566228"/>
                  <a:pt x="296806" y="672861"/>
                </a:cubicBezTo>
                <a:cubicBezTo>
                  <a:pt x="303560" y="689746"/>
                  <a:pt x="307843" y="707528"/>
                  <a:pt x="314058" y="724619"/>
                </a:cubicBezTo>
                <a:cubicBezTo>
                  <a:pt x="319350" y="739172"/>
                  <a:pt x="325560" y="753374"/>
                  <a:pt x="331311" y="767751"/>
                </a:cubicBezTo>
                <a:cubicBezTo>
                  <a:pt x="334187" y="793630"/>
                  <a:pt x="337212" y="819493"/>
                  <a:pt x="339938" y="845389"/>
                </a:cubicBezTo>
                <a:cubicBezTo>
                  <a:pt x="342963" y="874128"/>
                  <a:pt x="343238" y="903250"/>
                  <a:pt x="348564" y="931653"/>
                </a:cubicBezTo>
                <a:cubicBezTo>
                  <a:pt x="351915" y="949527"/>
                  <a:pt x="360066" y="966158"/>
                  <a:pt x="365817" y="983411"/>
                </a:cubicBezTo>
                <a:lnTo>
                  <a:pt x="374443" y="1009291"/>
                </a:lnTo>
                <a:cubicBezTo>
                  <a:pt x="371568" y="1020793"/>
                  <a:pt x="370487" y="1032899"/>
                  <a:pt x="365817" y="1043796"/>
                </a:cubicBezTo>
                <a:cubicBezTo>
                  <a:pt x="356809" y="1064815"/>
                  <a:pt x="338231" y="1080009"/>
                  <a:pt x="322685" y="1095555"/>
                </a:cubicBezTo>
                <a:cubicBezTo>
                  <a:pt x="302153" y="1157149"/>
                  <a:pt x="315520" y="1132181"/>
                  <a:pt x="288179" y="1173193"/>
                </a:cubicBezTo>
                <a:cubicBezTo>
                  <a:pt x="285304" y="1181819"/>
                  <a:pt x="279553" y="1189979"/>
                  <a:pt x="279553" y="1199072"/>
                </a:cubicBezTo>
                <a:cubicBezTo>
                  <a:pt x="279553" y="1255285"/>
                  <a:pt x="270193" y="1322266"/>
                  <a:pt x="305432" y="1371600"/>
                </a:cubicBezTo>
                <a:cubicBezTo>
                  <a:pt x="312523" y="1381527"/>
                  <a:pt x="322685" y="1388853"/>
                  <a:pt x="331311" y="1397479"/>
                </a:cubicBezTo>
                <a:lnTo>
                  <a:pt x="348564" y="1449238"/>
                </a:lnTo>
                <a:lnTo>
                  <a:pt x="357191" y="1475117"/>
                </a:lnTo>
                <a:cubicBezTo>
                  <a:pt x="360066" y="1538377"/>
                  <a:pt x="361605" y="1601713"/>
                  <a:pt x="365817" y="1664898"/>
                </a:cubicBezTo>
                <a:cubicBezTo>
                  <a:pt x="370871" y="1740710"/>
                  <a:pt x="389073" y="1745908"/>
                  <a:pt x="357191" y="1828800"/>
                </a:cubicBezTo>
                <a:cubicBezTo>
                  <a:pt x="350853" y="1845278"/>
                  <a:pt x="307743" y="1851945"/>
                  <a:pt x="296806" y="1854679"/>
                </a:cubicBezTo>
                <a:cubicBezTo>
                  <a:pt x="265175" y="1902126"/>
                  <a:pt x="296806" y="1861868"/>
                  <a:pt x="253674" y="1897811"/>
                </a:cubicBezTo>
                <a:cubicBezTo>
                  <a:pt x="244302" y="1905621"/>
                  <a:pt x="237424" y="1916201"/>
                  <a:pt x="227794" y="1923691"/>
                </a:cubicBezTo>
                <a:cubicBezTo>
                  <a:pt x="211427" y="1936421"/>
                  <a:pt x="176036" y="1958196"/>
                  <a:pt x="176036" y="1958196"/>
                </a:cubicBezTo>
                <a:cubicBezTo>
                  <a:pt x="170285" y="1966823"/>
                  <a:pt x="163420" y="1974803"/>
                  <a:pt x="158783" y="1984076"/>
                </a:cubicBezTo>
                <a:cubicBezTo>
                  <a:pt x="142956" y="2015732"/>
                  <a:pt x="161073" y="2011303"/>
                  <a:pt x="124277" y="2035834"/>
                </a:cubicBezTo>
                <a:cubicBezTo>
                  <a:pt x="116711" y="2040878"/>
                  <a:pt x="107024" y="2041585"/>
                  <a:pt x="98398" y="2044461"/>
                </a:cubicBezTo>
                <a:cubicBezTo>
                  <a:pt x="66768" y="2091906"/>
                  <a:pt x="98398" y="2051650"/>
                  <a:pt x="55266" y="2087593"/>
                </a:cubicBezTo>
                <a:cubicBezTo>
                  <a:pt x="30359" y="2108349"/>
                  <a:pt x="29098" y="2113905"/>
                  <a:pt x="12134" y="2139351"/>
                </a:cubicBezTo>
                <a:cubicBezTo>
                  <a:pt x="-3313" y="2185693"/>
                  <a:pt x="-4762" y="2178278"/>
                  <a:pt x="12134" y="2251495"/>
                </a:cubicBezTo>
                <a:cubicBezTo>
                  <a:pt x="14465" y="2261597"/>
                  <a:pt x="23636" y="2268748"/>
                  <a:pt x="29387" y="2277374"/>
                </a:cubicBezTo>
                <a:cubicBezTo>
                  <a:pt x="49164" y="2336707"/>
                  <a:pt x="22115" y="2264649"/>
                  <a:pt x="63892" y="2337759"/>
                </a:cubicBezTo>
                <a:cubicBezTo>
                  <a:pt x="97182" y="2396017"/>
                  <a:pt x="38176" y="2329295"/>
                  <a:pt x="98398" y="2389517"/>
                </a:cubicBezTo>
                <a:cubicBezTo>
                  <a:pt x="115193" y="2439898"/>
                  <a:pt x="93885" y="2393630"/>
                  <a:pt x="132904" y="2432649"/>
                </a:cubicBezTo>
                <a:cubicBezTo>
                  <a:pt x="140235" y="2439980"/>
                  <a:pt x="142355" y="2451701"/>
                  <a:pt x="150157" y="2458528"/>
                </a:cubicBezTo>
                <a:cubicBezTo>
                  <a:pt x="209342" y="2510315"/>
                  <a:pt x="188855" y="2472186"/>
                  <a:pt x="227794" y="2518913"/>
                </a:cubicBezTo>
                <a:cubicBezTo>
                  <a:pt x="234431" y="2526878"/>
                  <a:pt x="240410" y="2535520"/>
                  <a:pt x="245047" y="2544793"/>
                </a:cubicBezTo>
                <a:cubicBezTo>
                  <a:pt x="249114" y="2552926"/>
                  <a:pt x="247994" y="2563572"/>
                  <a:pt x="253674" y="2570672"/>
                </a:cubicBezTo>
                <a:cubicBezTo>
                  <a:pt x="260151" y="2578768"/>
                  <a:pt x="270927" y="2582174"/>
                  <a:pt x="279553" y="2587925"/>
                </a:cubicBezTo>
                <a:cubicBezTo>
                  <a:pt x="286393" y="2598185"/>
                  <a:pt x="309690" y="2636795"/>
                  <a:pt x="322685" y="2639683"/>
                </a:cubicBezTo>
                <a:cubicBezTo>
                  <a:pt x="339759" y="2643477"/>
                  <a:pt x="357190" y="2633932"/>
                  <a:pt x="374443" y="2631057"/>
                </a:cubicBezTo>
                <a:cubicBezTo>
                  <a:pt x="380194" y="2622431"/>
                  <a:pt x="384365" y="2612509"/>
                  <a:pt x="391696" y="2605178"/>
                </a:cubicBezTo>
                <a:cubicBezTo>
                  <a:pt x="401862" y="2595012"/>
                  <a:pt x="416998" y="2590343"/>
                  <a:pt x="426202" y="2579298"/>
                </a:cubicBezTo>
                <a:cubicBezTo>
                  <a:pt x="432023" y="2572313"/>
                  <a:pt x="429007" y="2560404"/>
                  <a:pt x="434828" y="2553419"/>
                </a:cubicBezTo>
                <a:cubicBezTo>
                  <a:pt x="444032" y="2542374"/>
                  <a:pt x="457832" y="2536166"/>
                  <a:pt x="469334" y="2527540"/>
                </a:cubicBezTo>
                <a:cubicBezTo>
                  <a:pt x="506347" y="2453515"/>
                  <a:pt x="463695" y="2524552"/>
                  <a:pt x="512466" y="2475781"/>
                </a:cubicBezTo>
                <a:cubicBezTo>
                  <a:pt x="541219" y="2447028"/>
                  <a:pt x="515344" y="2449901"/>
                  <a:pt x="555598" y="2432649"/>
                </a:cubicBezTo>
                <a:cubicBezTo>
                  <a:pt x="594318" y="2416055"/>
                  <a:pt x="582391" y="2432192"/>
                  <a:pt x="615983" y="2415396"/>
                </a:cubicBezTo>
                <a:cubicBezTo>
                  <a:pt x="625783" y="2410496"/>
                  <a:pt x="672457" y="2376175"/>
                  <a:pt x="676368" y="2372264"/>
                </a:cubicBezTo>
                <a:cubicBezTo>
                  <a:pt x="683699" y="2364933"/>
                  <a:pt x="686874" y="2354257"/>
                  <a:pt x="693621" y="2346385"/>
                </a:cubicBezTo>
                <a:cubicBezTo>
                  <a:pt x="704207" y="2334035"/>
                  <a:pt x="717540" y="2324229"/>
                  <a:pt x="728126" y="2311879"/>
                </a:cubicBezTo>
                <a:cubicBezTo>
                  <a:pt x="756604" y="2278654"/>
                  <a:pt x="732802" y="2290031"/>
                  <a:pt x="771258" y="2260121"/>
                </a:cubicBezTo>
                <a:cubicBezTo>
                  <a:pt x="787626" y="2247391"/>
                  <a:pt x="805764" y="2237117"/>
                  <a:pt x="823017" y="2225615"/>
                </a:cubicBezTo>
                <a:lnTo>
                  <a:pt x="848896" y="2208362"/>
                </a:lnTo>
                <a:cubicBezTo>
                  <a:pt x="894904" y="2211238"/>
                  <a:pt x="941075" y="2212163"/>
                  <a:pt x="986919" y="2216989"/>
                </a:cubicBezTo>
                <a:cubicBezTo>
                  <a:pt x="995962" y="2217941"/>
                  <a:pt x="1003723" y="2226182"/>
                  <a:pt x="1012798" y="2225615"/>
                </a:cubicBezTo>
                <a:cubicBezTo>
                  <a:pt x="1050545" y="2223256"/>
                  <a:pt x="1087560" y="2214113"/>
                  <a:pt x="1124941" y="2208362"/>
                </a:cubicBezTo>
                <a:cubicBezTo>
                  <a:pt x="1133568" y="2205487"/>
                  <a:pt x="1143255" y="2204780"/>
                  <a:pt x="1150821" y="2199736"/>
                </a:cubicBezTo>
                <a:cubicBezTo>
                  <a:pt x="1178514" y="2181274"/>
                  <a:pt x="1176283" y="2175110"/>
                  <a:pt x="1185326" y="2147978"/>
                </a:cubicBezTo>
                <a:cubicBezTo>
                  <a:pt x="1188202" y="2119223"/>
                  <a:pt x="1189559" y="2090275"/>
                  <a:pt x="1193953" y="2061713"/>
                </a:cubicBezTo>
                <a:cubicBezTo>
                  <a:pt x="1195336" y="2052726"/>
                  <a:pt x="1195594" y="2041655"/>
                  <a:pt x="1202579" y="2035834"/>
                </a:cubicBezTo>
                <a:cubicBezTo>
                  <a:pt x="1214475" y="2025921"/>
                  <a:pt x="1230772" y="2022655"/>
                  <a:pt x="1245711" y="2018581"/>
                </a:cubicBezTo>
                <a:cubicBezTo>
                  <a:pt x="1266752" y="2012843"/>
                  <a:pt x="1351137" y="2003246"/>
                  <a:pt x="1366481" y="2001328"/>
                </a:cubicBezTo>
                <a:cubicBezTo>
                  <a:pt x="1387530" y="1994312"/>
                  <a:pt x="1401517" y="1992172"/>
                  <a:pt x="1418240" y="1975449"/>
                </a:cubicBezTo>
                <a:cubicBezTo>
                  <a:pt x="1428406" y="1965283"/>
                  <a:pt x="1435493" y="1952446"/>
                  <a:pt x="1444119" y="1940944"/>
                </a:cubicBezTo>
                <a:cubicBezTo>
                  <a:pt x="1465453" y="1876936"/>
                  <a:pt x="1468225" y="1879301"/>
                  <a:pt x="1444119" y="1768415"/>
                </a:cubicBezTo>
                <a:cubicBezTo>
                  <a:pt x="1439714" y="1748153"/>
                  <a:pt x="1409613" y="1716657"/>
                  <a:pt x="1409613" y="1716657"/>
                </a:cubicBezTo>
                <a:cubicBezTo>
                  <a:pt x="1379365" y="1595660"/>
                  <a:pt x="1430092" y="1779607"/>
                  <a:pt x="1375108" y="1647645"/>
                </a:cubicBezTo>
                <a:cubicBezTo>
                  <a:pt x="1361089" y="1613999"/>
                  <a:pt x="1362097" y="1567744"/>
                  <a:pt x="1340602" y="1535502"/>
                </a:cubicBezTo>
                <a:cubicBezTo>
                  <a:pt x="1331579" y="1521968"/>
                  <a:pt x="1316682" y="1513346"/>
                  <a:pt x="1306096" y="1500996"/>
                </a:cubicBezTo>
                <a:cubicBezTo>
                  <a:pt x="1234036" y="1416926"/>
                  <a:pt x="1352703" y="1538977"/>
                  <a:pt x="1262964" y="1449238"/>
                </a:cubicBezTo>
                <a:cubicBezTo>
                  <a:pt x="1247781" y="1403688"/>
                  <a:pt x="1259382" y="1430924"/>
                  <a:pt x="1219832" y="1371600"/>
                </a:cubicBezTo>
                <a:lnTo>
                  <a:pt x="1202579" y="1345721"/>
                </a:lnTo>
                <a:cubicBezTo>
                  <a:pt x="1182223" y="1264291"/>
                  <a:pt x="1212642" y="1365605"/>
                  <a:pt x="1159447" y="1268083"/>
                </a:cubicBezTo>
                <a:cubicBezTo>
                  <a:pt x="1150739" y="1252118"/>
                  <a:pt x="1147945" y="1233578"/>
                  <a:pt x="1142194" y="1216325"/>
                </a:cubicBezTo>
                <a:cubicBezTo>
                  <a:pt x="1139318" y="1207698"/>
                  <a:pt x="1139998" y="1196875"/>
                  <a:pt x="1133568" y="1190445"/>
                </a:cubicBezTo>
                <a:cubicBezTo>
                  <a:pt x="1124942" y="1181819"/>
                  <a:pt x="1115499" y="1173938"/>
                  <a:pt x="1107689" y="1164566"/>
                </a:cubicBezTo>
                <a:cubicBezTo>
                  <a:pt x="1101052" y="1156601"/>
                  <a:pt x="1097767" y="1146018"/>
                  <a:pt x="1090436" y="1138687"/>
                </a:cubicBezTo>
                <a:cubicBezTo>
                  <a:pt x="1083105" y="1131356"/>
                  <a:pt x="1073183" y="1127185"/>
                  <a:pt x="1064557" y="1121434"/>
                </a:cubicBezTo>
                <a:cubicBezTo>
                  <a:pt x="1044025" y="1059840"/>
                  <a:pt x="1057392" y="1084808"/>
                  <a:pt x="1030051" y="1043796"/>
                </a:cubicBezTo>
                <a:cubicBezTo>
                  <a:pt x="1027176" y="1015041"/>
                  <a:pt x="1025819" y="986094"/>
                  <a:pt x="1021425" y="957532"/>
                </a:cubicBezTo>
                <a:cubicBezTo>
                  <a:pt x="1020042" y="948545"/>
                  <a:pt x="1017842" y="939219"/>
                  <a:pt x="1012798" y="931653"/>
                </a:cubicBezTo>
                <a:cubicBezTo>
                  <a:pt x="1006031" y="921502"/>
                  <a:pt x="995545" y="914400"/>
                  <a:pt x="986919" y="905774"/>
                </a:cubicBezTo>
                <a:cubicBezTo>
                  <a:pt x="981168" y="877019"/>
                  <a:pt x="976260" y="848083"/>
                  <a:pt x="969666" y="819510"/>
                </a:cubicBezTo>
                <a:cubicBezTo>
                  <a:pt x="967621" y="810650"/>
                  <a:pt x="963653" y="802340"/>
                  <a:pt x="961040" y="793630"/>
                </a:cubicBezTo>
                <a:cubicBezTo>
                  <a:pt x="955025" y="773579"/>
                  <a:pt x="949943" y="753253"/>
                  <a:pt x="943787" y="733245"/>
                </a:cubicBezTo>
                <a:cubicBezTo>
                  <a:pt x="938439" y="715863"/>
                  <a:pt x="933288" y="698372"/>
                  <a:pt x="926534" y="681487"/>
                </a:cubicBezTo>
                <a:cubicBezTo>
                  <a:pt x="915032" y="652732"/>
                  <a:pt x="909207" y="620991"/>
                  <a:pt x="892028" y="595223"/>
                </a:cubicBezTo>
                <a:cubicBezTo>
                  <a:pt x="876464" y="571877"/>
                  <a:pt x="868469" y="562204"/>
                  <a:pt x="857523" y="534838"/>
                </a:cubicBezTo>
                <a:cubicBezTo>
                  <a:pt x="853500" y="524781"/>
                  <a:pt x="831590" y="451949"/>
                  <a:pt x="823017" y="439947"/>
                </a:cubicBezTo>
                <a:cubicBezTo>
                  <a:pt x="816991" y="431511"/>
                  <a:pt x="805764" y="428446"/>
                  <a:pt x="797138" y="422695"/>
                </a:cubicBezTo>
                <a:cubicBezTo>
                  <a:pt x="781577" y="399354"/>
                  <a:pt x="773576" y="389669"/>
                  <a:pt x="762632" y="362310"/>
                </a:cubicBezTo>
                <a:cubicBezTo>
                  <a:pt x="762624" y="362291"/>
                  <a:pt x="741070" y="297622"/>
                  <a:pt x="736753" y="284672"/>
                </a:cubicBezTo>
                <a:lnTo>
                  <a:pt x="728126" y="258793"/>
                </a:lnTo>
                <a:cubicBezTo>
                  <a:pt x="725250" y="250166"/>
                  <a:pt x="726775" y="238369"/>
                  <a:pt x="719500" y="232913"/>
                </a:cubicBezTo>
                <a:lnTo>
                  <a:pt x="684994" y="207034"/>
                </a:lnTo>
                <a:cubicBezTo>
                  <a:pt x="682119" y="198408"/>
                  <a:pt x="681187" y="188866"/>
                  <a:pt x="676368" y="181155"/>
                </a:cubicBezTo>
                <a:cubicBezTo>
                  <a:pt x="650755" y="140174"/>
                  <a:pt x="648527" y="142467"/>
                  <a:pt x="615983" y="120770"/>
                </a:cubicBezTo>
                <a:cubicBezTo>
                  <a:pt x="577852" y="63574"/>
                  <a:pt x="622665" y="127128"/>
                  <a:pt x="572851" y="69011"/>
                </a:cubicBezTo>
                <a:cubicBezTo>
                  <a:pt x="563495" y="58095"/>
                  <a:pt x="557718" y="44058"/>
                  <a:pt x="546972" y="34506"/>
                </a:cubicBezTo>
                <a:cubicBezTo>
                  <a:pt x="531474" y="20730"/>
                  <a:pt x="515949" y="0"/>
                  <a:pt x="495213" y="0"/>
                </a:cubicBezTo>
                <a:lnTo>
                  <a:pt x="452081" y="0"/>
                </a:lnTo>
                <a:lnTo>
                  <a:pt x="391696" y="17253"/>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sunglasses">
            <a:extLst>
              <a:ext uri="{FF2B5EF4-FFF2-40B4-BE49-F238E27FC236}">
                <a16:creationId xmlns:a16="http://schemas.microsoft.com/office/drawing/2014/main" id="{59462521-E451-487A-9CC6-7BA18B3C2E98}"/>
              </a:ext>
            </a:extLst>
          </p:cNvPr>
          <p:cNvSpPr/>
          <p:nvPr/>
        </p:nvSpPr>
        <p:spPr>
          <a:xfrm>
            <a:off x="9074989" y="4183811"/>
            <a:ext cx="1854679" cy="1054998"/>
          </a:xfrm>
          <a:custGeom>
            <a:avLst/>
            <a:gdLst>
              <a:gd name="connsiteX0" fmla="*/ 638354 w 1854679"/>
              <a:gd name="connsiteY0" fmla="*/ 422695 h 1054998"/>
              <a:gd name="connsiteX1" fmla="*/ 638354 w 1854679"/>
              <a:gd name="connsiteY1" fmla="*/ 422695 h 1054998"/>
              <a:gd name="connsiteX2" fmla="*/ 577969 w 1854679"/>
              <a:gd name="connsiteY2" fmla="*/ 379563 h 1054998"/>
              <a:gd name="connsiteX3" fmla="*/ 500332 w 1854679"/>
              <a:gd name="connsiteY3" fmla="*/ 327804 h 1054998"/>
              <a:gd name="connsiteX4" fmla="*/ 457200 w 1854679"/>
              <a:gd name="connsiteY4" fmla="*/ 276046 h 1054998"/>
              <a:gd name="connsiteX5" fmla="*/ 405441 w 1854679"/>
              <a:gd name="connsiteY5" fmla="*/ 232914 h 1054998"/>
              <a:gd name="connsiteX6" fmla="*/ 362309 w 1854679"/>
              <a:gd name="connsiteY6" fmla="*/ 181155 h 1054998"/>
              <a:gd name="connsiteX7" fmla="*/ 293298 w 1854679"/>
              <a:gd name="connsiteY7" fmla="*/ 163902 h 1054998"/>
              <a:gd name="connsiteX8" fmla="*/ 258792 w 1854679"/>
              <a:gd name="connsiteY8" fmla="*/ 155276 h 1054998"/>
              <a:gd name="connsiteX9" fmla="*/ 189781 w 1854679"/>
              <a:gd name="connsiteY9" fmla="*/ 138023 h 1054998"/>
              <a:gd name="connsiteX10" fmla="*/ 60385 w 1854679"/>
              <a:gd name="connsiteY10" fmla="*/ 172529 h 1054998"/>
              <a:gd name="connsiteX11" fmla="*/ 43132 w 1854679"/>
              <a:gd name="connsiteY11" fmla="*/ 198408 h 1054998"/>
              <a:gd name="connsiteX12" fmla="*/ 17253 w 1854679"/>
              <a:gd name="connsiteY12" fmla="*/ 224287 h 1054998"/>
              <a:gd name="connsiteX13" fmla="*/ 8626 w 1854679"/>
              <a:gd name="connsiteY13" fmla="*/ 267419 h 1054998"/>
              <a:gd name="connsiteX14" fmla="*/ 0 w 1854679"/>
              <a:gd name="connsiteY14" fmla="*/ 301925 h 1054998"/>
              <a:gd name="connsiteX15" fmla="*/ 8626 w 1854679"/>
              <a:gd name="connsiteY15" fmla="*/ 422695 h 1054998"/>
              <a:gd name="connsiteX16" fmla="*/ 43132 w 1854679"/>
              <a:gd name="connsiteY16" fmla="*/ 474453 h 1054998"/>
              <a:gd name="connsiteX17" fmla="*/ 69011 w 1854679"/>
              <a:gd name="connsiteY17" fmla="*/ 517585 h 1054998"/>
              <a:gd name="connsiteX18" fmla="*/ 103517 w 1854679"/>
              <a:gd name="connsiteY18" fmla="*/ 560717 h 1054998"/>
              <a:gd name="connsiteX19" fmla="*/ 120769 w 1854679"/>
              <a:gd name="connsiteY19" fmla="*/ 595223 h 1054998"/>
              <a:gd name="connsiteX20" fmla="*/ 198407 w 1854679"/>
              <a:gd name="connsiteY20" fmla="*/ 690114 h 1054998"/>
              <a:gd name="connsiteX21" fmla="*/ 224286 w 1854679"/>
              <a:gd name="connsiteY21" fmla="*/ 724619 h 1054998"/>
              <a:gd name="connsiteX22" fmla="*/ 267419 w 1854679"/>
              <a:gd name="connsiteY22" fmla="*/ 741872 h 1054998"/>
              <a:gd name="connsiteX23" fmla="*/ 353683 w 1854679"/>
              <a:gd name="connsiteY23" fmla="*/ 810883 h 1054998"/>
              <a:gd name="connsiteX24" fmla="*/ 405441 w 1854679"/>
              <a:gd name="connsiteY24" fmla="*/ 862642 h 1054998"/>
              <a:gd name="connsiteX25" fmla="*/ 448573 w 1854679"/>
              <a:gd name="connsiteY25" fmla="*/ 905774 h 1054998"/>
              <a:gd name="connsiteX26" fmla="*/ 483079 w 1854679"/>
              <a:gd name="connsiteY26" fmla="*/ 914400 h 1054998"/>
              <a:gd name="connsiteX27" fmla="*/ 508958 w 1854679"/>
              <a:gd name="connsiteY27" fmla="*/ 923027 h 1054998"/>
              <a:gd name="connsiteX28" fmla="*/ 543464 w 1854679"/>
              <a:gd name="connsiteY28" fmla="*/ 940280 h 1054998"/>
              <a:gd name="connsiteX29" fmla="*/ 569343 w 1854679"/>
              <a:gd name="connsiteY29" fmla="*/ 957532 h 1054998"/>
              <a:gd name="connsiteX30" fmla="*/ 646981 w 1854679"/>
              <a:gd name="connsiteY30" fmla="*/ 974785 h 1054998"/>
              <a:gd name="connsiteX31" fmla="*/ 741871 w 1854679"/>
              <a:gd name="connsiteY31" fmla="*/ 1000664 h 1054998"/>
              <a:gd name="connsiteX32" fmla="*/ 767751 w 1854679"/>
              <a:gd name="connsiteY32" fmla="*/ 1009291 h 1054998"/>
              <a:gd name="connsiteX33" fmla="*/ 914400 w 1854679"/>
              <a:gd name="connsiteY33" fmla="*/ 1026544 h 1054998"/>
              <a:gd name="connsiteX34" fmla="*/ 1009290 w 1854679"/>
              <a:gd name="connsiteY34" fmla="*/ 1052423 h 1054998"/>
              <a:gd name="connsiteX35" fmla="*/ 1250830 w 1854679"/>
              <a:gd name="connsiteY35" fmla="*/ 1026544 h 1054998"/>
              <a:gd name="connsiteX36" fmla="*/ 1276709 w 1854679"/>
              <a:gd name="connsiteY36" fmla="*/ 1009291 h 1054998"/>
              <a:gd name="connsiteX37" fmla="*/ 1293962 w 1854679"/>
              <a:gd name="connsiteY37" fmla="*/ 983412 h 1054998"/>
              <a:gd name="connsiteX38" fmla="*/ 1319841 w 1854679"/>
              <a:gd name="connsiteY38" fmla="*/ 931653 h 1054998"/>
              <a:gd name="connsiteX39" fmla="*/ 1345720 w 1854679"/>
              <a:gd name="connsiteY39" fmla="*/ 923027 h 1054998"/>
              <a:gd name="connsiteX40" fmla="*/ 1388853 w 1854679"/>
              <a:gd name="connsiteY40" fmla="*/ 888521 h 1054998"/>
              <a:gd name="connsiteX41" fmla="*/ 1414732 w 1854679"/>
              <a:gd name="connsiteY41" fmla="*/ 862642 h 1054998"/>
              <a:gd name="connsiteX42" fmla="*/ 1587260 w 1854679"/>
              <a:gd name="connsiteY42" fmla="*/ 836763 h 1054998"/>
              <a:gd name="connsiteX43" fmla="*/ 1604513 w 1854679"/>
              <a:gd name="connsiteY43" fmla="*/ 810883 h 1054998"/>
              <a:gd name="connsiteX44" fmla="*/ 1613139 w 1854679"/>
              <a:gd name="connsiteY44" fmla="*/ 785004 h 1054998"/>
              <a:gd name="connsiteX45" fmla="*/ 1647645 w 1854679"/>
              <a:gd name="connsiteY45" fmla="*/ 767751 h 1054998"/>
              <a:gd name="connsiteX46" fmla="*/ 1664898 w 1854679"/>
              <a:gd name="connsiteY46" fmla="*/ 741872 h 1054998"/>
              <a:gd name="connsiteX47" fmla="*/ 1716656 w 1854679"/>
              <a:gd name="connsiteY47" fmla="*/ 715993 h 1054998"/>
              <a:gd name="connsiteX48" fmla="*/ 1759788 w 1854679"/>
              <a:gd name="connsiteY48" fmla="*/ 681487 h 1054998"/>
              <a:gd name="connsiteX49" fmla="*/ 1794294 w 1854679"/>
              <a:gd name="connsiteY49" fmla="*/ 621102 h 1054998"/>
              <a:gd name="connsiteX50" fmla="*/ 1802920 w 1854679"/>
              <a:gd name="connsiteY50" fmla="*/ 586597 h 1054998"/>
              <a:gd name="connsiteX51" fmla="*/ 1837426 w 1854679"/>
              <a:gd name="connsiteY51" fmla="*/ 526212 h 1054998"/>
              <a:gd name="connsiteX52" fmla="*/ 1854679 w 1854679"/>
              <a:gd name="connsiteY52" fmla="*/ 457200 h 1054998"/>
              <a:gd name="connsiteX53" fmla="*/ 1846053 w 1854679"/>
              <a:gd name="connsiteY53" fmla="*/ 250166 h 1054998"/>
              <a:gd name="connsiteX54" fmla="*/ 1837426 w 1854679"/>
              <a:gd name="connsiteY54" fmla="*/ 189781 h 1054998"/>
              <a:gd name="connsiteX55" fmla="*/ 1811547 w 1854679"/>
              <a:gd name="connsiteY55" fmla="*/ 163902 h 1054998"/>
              <a:gd name="connsiteX56" fmla="*/ 1742536 w 1854679"/>
              <a:gd name="connsiteY56" fmla="*/ 103517 h 1054998"/>
              <a:gd name="connsiteX57" fmla="*/ 1621766 w 1854679"/>
              <a:gd name="connsiteY57" fmla="*/ 94891 h 1054998"/>
              <a:gd name="connsiteX58" fmla="*/ 1587260 w 1854679"/>
              <a:gd name="connsiteY58" fmla="*/ 86264 h 1054998"/>
              <a:gd name="connsiteX59" fmla="*/ 1483743 w 1854679"/>
              <a:gd name="connsiteY59" fmla="*/ 69012 h 1054998"/>
              <a:gd name="connsiteX60" fmla="*/ 1457864 w 1854679"/>
              <a:gd name="connsiteY60" fmla="*/ 60385 h 1054998"/>
              <a:gd name="connsiteX61" fmla="*/ 1388853 w 1854679"/>
              <a:gd name="connsiteY61" fmla="*/ 43132 h 1054998"/>
              <a:gd name="connsiteX62" fmla="*/ 1354347 w 1854679"/>
              <a:gd name="connsiteY62" fmla="*/ 34506 h 1054998"/>
              <a:gd name="connsiteX63" fmla="*/ 1328468 w 1854679"/>
              <a:gd name="connsiteY63" fmla="*/ 25880 h 1054998"/>
              <a:gd name="connsiteX64" fmla="*/ 1224951 w 1854679"/>
              <a:gd name="connsiteY64" fmla="*/ 8627 h 1054998"/>
              <a:gd name="connsiteX65" fmla="*/ 1199071 w 1854679"/>
              <a:gd name="connsiteY65" fmla="*/ 0 h 1054998"/>
              <a:gd name="connsiteX66" fmla="*/ 1043796 w 1854679"/>
              <a:gd name="connsiteY66" fmla="*/ 17253 h 1054998"/>
              <a:gd name="connsiteX67" fmla="*/ 957532 w 1854679"/>
              <a:gd name="connsiteY67" fmla="*/ 34506 h 1054998"/>
              <a:gd name="connsiteX68" fmla="*/ 862641 w 1854679"/>
              <a:gd name="connsiteY68" fmla="*/ 77638 h 1054998"/>
              <a:gd name="connsiteX69" fmla="*/ 819509 w 1854679"/>
              <a:gd name="connsiteY69" fmla="*/ 86264 h 1054998"/>
              <a:gd name="connsiteX70" fmla="*/ 793630 w 1854679"/>
              <a:gd name="connsiteY70" fmla="*/ 103517 h 1054998"/>
              <a:gd name="connsiteX71" fmla="*/ 733245 w 1854679"/>
              <a:gd name="connsiteY71" fmla="*/ 129397 h 1054998"/>
              <a:gd name="connsiteX72" fmla="*/ 707366 w 1854679"/>
              <a:gd name="connsiteY72" fmla="*/ 155276 h 1054998"/>
              <a:gd name="connsiteX73" fmla="*/ 681486 w 1854679"/>
              <a:gd name="connsiteY73" fmla="*/ 172529 h 1054998"/>
              <a:gd name="connsiteX74" fmla="*/ 638354 w 1854679"/>
              <a:gd name="connsiteY74" fmla="*/ 267419 h 1054998"/>
              <a:gd name="connsiteX75" fmla="*/ 638354 w 1854679"/>
              <a:gd name="connsiteY75" fmla="*/ 422695 h 10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54679" h="1054998">
                <a:moveTo>
                  <a:pt x="638354" y="422695"/>
                </a:moveTo>
                <a:lnTo>
                  <a:pt x="638354" y="422695"/>
                </a:lnTo>
                <a:cubicBezTo>
                  <a:pt x="618226" y="408318"/>
                  <a:pt x="597575" y="394645"/>
                  <a:pt x="577969" y="379563"/>
                </a:cubicBezTo>
                <a:cubicBezTo>
                  <a:pt x="510586" y="327730"/>
                  <a:pt x="551015" y="344700"/>
                  <a:pt x="500332" y="327804"/>
                </a:cubicBezTo>
                <a:cubicBezTo>
                  <a:pt x="483855" y="278377"/>
                  <a:pt x="504202" y="323048"/>
                  <a:pt x="457200" y="276046"/>
                </a:cubicBezTo>
                <a:cubicBezTo>
                  <a:pt x="410198" y="229044"/>
                  <a:pt x="454868" y="249389"/>
                  <a:pt x="405441" y="232914"/>
                </a:cubicBezTo>
                <a:cubicBezTo>
                  <a:pt x="392710" y="213818"/>
                  <a:pt x="382235" y="194439"/>
                  <a:pt x="362309" y="181155"/>
                </a:cubicBezTo>
                <a:cubicBezTo>
                  <a:pt x="350750" y="173449"/>
                  <a:pt x="299827" y="165353"/>
                  <a:pt x="293298" y="163902"/>
                </a:cubicBezTo>
                <a:cubicBezTo>
                  <a:pt x="281724" y="161330"/>
                  <a:pt x="270366" y="157848"/>
                  <a:pt x="258792" y="155276"/>
                </a:cubicBezTo>
                <a:cubicBezTo>
                  <a:pt x="196339" y="141397"/>
                  <a:pt x="236023" y="153436"/>
                  <a:pt x="189781" y="138023"/>
                </a:cubicBezTo>
                <a:cubicBezTo>
                  <a:pt x="76037" y="156980"/>
                  <a:pt x="115370" y="135871"/>
                  <a:pt x="60385" y="172529"/>
                </a:cubicBezTo>
                <a:cubicBezTo>
                  <a:pt x="54634" y="181155"/>
                  <a:pt x="49769" y="190443"/>
                  <a:pt x="43132" y="198408"/>
                </a:cubicBezTo>
                <a:cubicBezTo>
                  <a:pt x="35322" y="207780"/>
                  <a:pt x="22709" y="213375"/>
                  <a:pt x="17253" y="224287"/>
                </a:cubicBezTo>
                <a:cubicBezTo>
                  <a:pt x="10696" y="237401"/>
                  <a:pt x="11807" y="253106"/>
                  <a:pt x="8626" y="267419"/>
                </a:cubicBezTo>
                <a:cubicBezTo>
                  <a:pt x="6054" y="278993"/>
                  <a:pt x="2875" y="290423"/>
                  <a:pt x="0" y="301925"/>
                </a:cubicBezTo>
                <a:cubicBezTo>
                  <a:pt x="2875" y="342182"/>
                  <a:pt x="3910" y="382612"/>
                  <a:pt x="8626" y="422695"/>
                </a:cubicBezTo>
                <a:cubicBezTo>
                  <a:pt x="12649" y="456892"/>
                  <a:pt x="22176" y="446511"/>
                  <a:pt x="43132" y="474453"/>
                </a:cubicBezTo>
                <a:cubicBezTo>
                  <a:pt x="53192" y="487866"/>
                  <a:pt x="59396" y="503849"/>
                  <a:pt x="69011" y="517585"/>
                </a:cubicBezTo>
                <a:cubicBezTo>
                  <a:pt x="79570" y="532669"/>
                  <a:pt x="93304" y="545397"/>
                  <a:pt x="103517" y="560717"/>
                </a:cubicBezTo>
                <a:cubicBezTo>
                  <a:pt x="110650" y="571417"/>
                  <a:pt x="113636" y="584523"/>
                  <a:pt x="120769" y="595223"/>
                </a:cubicBezTo>
                <a:cubicBezTo>
                  <a:pt x="204756" y="721204"/>
                  <a:pt x="141628" y="623871"/>
                  <a:pt x="198407" y="690114"/>
                </a:cubicBezTo>
                <a:cubicBezTo>
                  <a:pt x="207763" y="701030"/>
                  <a:pt x="212784" y="715993"/>
                  <a:pt x="224286" y="724619"/>
                </a:cubicBezTo>
                <a:cubicBezTo>
                  <a:pt x="236674" y="733910"/>
                  <a:pt x="253041" y="736121"/>
                  <a:pt x="267419" y="741872"/>
                </a:cubicBezTo>
                <a:cubicBezTo>
                  <a:pt x="328270" y="802724"/>
                  <a:pt x="297353" y="782720"/>
                  <a:pt x="353683" y="810883"/>
                </a:cubicBezTo>
                <a:cubicBezTo>
                  <a:pt x="394342" y="871872"/>
                  <a:pt x="341244" y="798445"/>
                  <a:pt x="405441" y="862642"/>
                </a:cubicBezTo>
                <a:cubicBezTo>
                  <a:pt x="434194" y="891395"/>
                  <a:pt x="408319" y="888522"/>
                  <a:pt x="448573" y="905774"/>
                </a:cubicBezTo>
                <a:cubicBezTo>
                  <a:pt x="459470" y="910444"/>
                  <a:pt x="471679" y="911143"/>
                  <a:pt x="483079" y="914400"/>
                </a:cubicBezTo>
                <a:cubicBezTo>
                  <a:pt x="491822" y="916898"/>
                  <a:pt x="500600" y="919445"/>
                  <a:pt x="508958" y="923027"/>
                </a:cubicBezTo>
                <a:cubicBezTo>
                  <a:pt x="520778" y="928093"/>
                  <a:pt x="532299" y="933900"/>
                  <a:pt x="543464" y="940280"/>
                </a:cubicBezTo>
                <a:cubicBezTo>
                  <a:pt x="552466" y="945424"/>
                  <a:pt x="559814" y="953448"/>
                  <a:pt x="569343" y="957532"/>
                </a:cubicBezTo>
                <a:cubicBezTo>
                  <a:pt x="580008" y="962102"/>
                  <a:pt x="639298" y="973248"/>
                  <a:pt x="646981" y="974785"/>
                </a:cubicBezTo>
                <a:cubicBezTo>
                  <a:pt x="724900" y="1005953"/>
                  <a:pt x="653889" y="981112"/>
                  <a:pt x="741871" y="1000664"/>
                </a:cubicBezTo>
                <a:cubicBezTo>
                  <a:pt x="750748" y="1002637"/>
                  <a:pt x="758763" y="1007908"/>
                  <a:pt x="767751" y="1009291"/>
                </a:cubicBezTo>
                <a:cubicBezTo>
                  <a:pt x="841921" y="1020702"/>
                  <a:pt x="848152" y="1013294"/>
                  <a:pt x="914400" y="1026544"/>
                </a:cubicBezTo>
                <a:cubicBezTo>
                  <a:pt x="963043" y="1036273"/>
                  <a:pt x="972110" y="1040030"/>
                  <a:pt x="1009290" y="1052423"/>
                </a:cubicBezTo>
                <a:cubicBezTo>
                  <a:pt x="1159439" y="1046167"/>
                  <a:pt x="1167528" y="1074146"/>
                  <a:pt x="1250830" y="1026544"/>
                </a:cubicBezTo>
                <a:cubicBezTo>
                  <a:pt x="1259832" y="1021400"/>
                  <a:pt x="1268083" y="1015042"/>
                  <a:pt x="1276709" y="1009291"/>
                </a:cubicBezTo>
                <a:cubicBezTo>
                  <a:pt x="1282460" y="1000665"/>
                  <a:pt x="1289326" y="992685"/>
                  <a:pt x="1293962" y="983412"/>
                </a:cubicBezTo>
                <a:cubicBezTo>
                  <a:pt x="1304381" y="962574"/>
                  <a:pt x="1299237" y="948136"/>
                  <a:pt x="1319841" y="931653"/>
                </a:cubicBezTo>
                <a:cubicBezTo>
                  <a:pt x="1326941" y="925973"/>
                  <a:pt x="1337094" y="925902"/>
                  <a:pt x="1345720" y="923027"/>
                </a:cubicBezTo>
                <a:cubicBezTo>
                  <a:pt x="1384305" y="865148"/>
                  <a:pt x="1338851" y="921855"/>
                  <a:pt x="1388853" y="888521"/>
                </a:cubicBezTo>
                <a:cubicBezTo>
                  <a:pt x="1399004" y="881754"/>
                  <a:pt x="1404805" y="869733"/>
                  <a:pt x="1414732" y="862642"/>
                </a:cubicBezTo>
                <a:cubicBezTo>
                  <a:pt x="1465569" y="826329"/>
                  <a:pt x="1525657" y="840613"/>
                  <a:pt x="1587260" y="836763"/>
                </a:cubicBezTo>
                <a:cubicBezTo>
                  <a:pt x="1593011" y="828136"/>
                  <a:pt x="1599876" y="820156"/>
                  <a:pt x="1604513" y="810883"/>
                </a:cubicBezTo>
                <a:cubicBezTo>
                  <a:pt x="1608579" y="802750"/>
                  <a:pt x="1606709" y="791434"/>
                  <a:pt x="1613139" y="785004"/>
                </a:cubicBezTo>
                <a:cubicBezTo>
                  <a:pt x="1622232" y="775911"/>
                  <a:pt x="1636143" y="773502"/>
                  <a:pt x="1647645" y="767751"/>
                </a:cubicBezTo>
                <a:cubicBezTo>
                  <a:pt x="1653396" y="759125"/>
                  <a:pt x="1657567" y="749203"/>
                  <a:pt x="1664898" y="741872"/>
                </a:cubicBezTo>
                <a:cubicBezTo>
                  <a:pt x="1681621" y="725149"/>
                  <a:pt x="1695607" y="723009"/>
                  <a:pt x="1716656" y="715993"/>
                </a:cubicBezTo>
                <a:cubicBezTo>
                  <a:pt x="1766101" y="641827"/>
                  <a:pt x="1700263" y="729107"/>
                  <a:pt x="1759788" y="681487"/>
                </a:cubicBezTo>
                <a:cubicBezTo>
                  <a:pt x="1769950" y="673358"/>
                  <a:pt x="1790048" y="629593"/>
                  <a:pt x="1794294" y="621102"/>
                </a:cubicBezTo>
                <a:cubicBezTo>
                  <a:pt x="1797169" y="609600"/>
                  <a:pt x="1798757" y="597698"/>
                  <a:pt x="1802920" y="586597"/>
                </a:cubicBezTo>
                <a:cubicBezTo>
                  <a:pt x="1825605" y="526103"/>
                  <a:pt x="1812398" y="576266"/>
                  <a:pt x="1837426" y="526212"/>
                </a:cubicBezTo>
                <a:cubicBezTo>
                  <a:pt x="1846269" y="508526"/>
                  <a:pt x="1851397" y="473609"/>
                  <a:pt x="1854679" y="457200"/>
                </a:cubicBezTo>
                <a:cubicBezTo>
                  <a:pt x="1851804" y="388189"/>
                  <a:pt x="1850500" y="319094"/>
                  <a:pt x="1846053" y="250166"/>
                </a:cubicBezTo>
                <a:cubicBezTo>
                  <a:pt x="1844744" y="229875"/>
                  <a:pt x="1844977" y="208659"/>
                  <a:pt x="1837426" y="189781"/>
                </a:cubicBezTo>
                <a:cubicBezTo>
                  <a:pt x="1832895" y="178454"/>
                  <a:pt x="1819357" y="173274"/>
                  <a:pt x="1811547" y="163902"/>
                </a:cubicBezTo>
                <a:cubicBezTo>
                  <a:pt x="1791073" y="139334"/>
                  <a:pt x="1786358" y="106647"/>
                  <a:pt x="1742536" y="103517"/>
                </a:cubicBezTo>
                <a:lnTo>
                  <a:pt x="1621766" y="94891"/>
                </a:lnTo>
                <a:cubicBezTo>
                  <a:pt x="1610264" y="92015"/>
                  <a:pt x="1598925" y="88385"/>
                  <a:pt x="1587260" y="86264"/>
                </a:cubicBezTo>
                <a:cubicBezTo>
                  <a:pt x="1533707" y="76527"/>
                  <a:pt x="1531420" y="80931"/>
                  <a:pt x="1483743" y="69012"/>
                </a:cubicBezTo>
                <a:cubicBezTo>
                  <a:pt x="1474921" y="66807"/>
                  <a:pt x="1466637" y="62778"/>
                  <a:pt x="1457864" y="60385"/>
                </a:cubicBezTo>
                <a:cubicBezTo>
                  <a:pt x="1434988" y="54146"/>
                  <a:pt x="1411857" y="48883"/>
                  <a:pt x="1388853" y="43132"/>
                </a:cubicBezTo>
                <a:cubicBezTo>
                  <a:pt x="1377351" y="40257"/>
                  <a:pt x="1365595" y="38255"/>
                  <a:pt x="1354347" y="34506"/>
                </a:cubicBezTo>
                <a:cubicBezTo>
                  <a:pt x="1345721" y="31631"/>
                  <a:pt x="1337289" y="28085"/>
                  <a:pt x="1328468" y="25880"/>
                </a:cubicBezTo>
                <a:cubicBezTo>
                  <a:pt x="1294822" y="17468"/>
                  <a:pt x="1259048" y="13498"/>
                  <a:pt x="1224951" y="8627"/>
                </a:cubicBezTo>
                <a:cubicBezTo>
                  <a:pt x="1216324" y="5751"/>
                  <a:pt x="1208164" y="0"/>
                  <a:pt x="1199071" y="0"/>
                </a:cubicBezTo>
                <a:cubicBezTo>
                  <a:pt x="1051167" y="0"/>
                  <a:pt x="1121953" y="1622"/>
                  <a:pt x="1043796" y="17253"/>
                </a:cubicBezTo>
                <a:cubicBezTo>
                  <a:pt x="938047" y="38403"/>
                  <a:pt x="1037675" y="14471"/>
                  <a:pt x="957532" y="34506"/>
                </a:cubicBezTo>
                <a:cubicBezTo>
                  <a:pt x="927788" y="49378"/>
                  <a:pt x="896161" y="69258"/>
                  <a:pt x="862641" y="77638"/>
                </a:cubicBezTo>
                <a:cubicBezTo>
                  <a:pt x="848417" y="81194"/>
                  <a:pt x="833886" y="83389"/>
                  <a:pt x="819509" y="86264"/>
                </a:cubicBezTo>
                <a:cubicBezTo>
                  <a:pt x="810883" y="92015"/>
                  <a:pt x="802903" y="98880"/>
                  <a:pt x="793630" y="103517"/>
                </a:cubicBezTo>
                <a:cubicBezTo>
                  <a:pt x="756086" y="122290"/>
                  <a:pt x="775129" y="99480"/>
                  <a:pt x="733245" y="129397"/>
                </a:cubicBezTo>
                <a:cubicBezTo>
                  <a:pt x="723318" y="136488"/>
                  <a:pt x="716738" y="147466"/>
                  <a:pt x="707366" y="155276"/>
                </a:cubicBezTo>
                <a:cubicBezTo>
                  <a:pt x="699401" y="161913"/>
                  <a:pt x="690113" y="166778"/>
                  <a:pt x="681486" y="172529"/>
                </a:cubicBezTo>
                <a:cubicBezTo>
                  <a:pt x="638848" y="236487"/>
                  <a:pt x="651048" y="203955"/>
                  <a:pt x="638354" y="267419"/>
                </a:cubicBezTo>
                <a:cubicBezTo>
                  <a:pt x="647459" y="422187"/>
                  <a:pt x="638354" y="396816"/>
                  <a:pt x="638354" y="422695"/>
                </a:cubicBez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book">
            <a:extLst>
              <a:ext uri="{FF2B5EF4-FFF2-40B4-BE49-F238E27FC236}">
                <a16:creationId xmlns:a16="http://schemas.microsoft.com/office/drawing/2014/main" id="{2040D34F-936F-46FF-B9B3-58313FBB7D7A}"/>
              </a:ext>
            </a:extLst>
          </p:cNvPr>
          <p:cNvSpPr/>
          <p:nvPr/>
        </p:nvSpPr>
        <p:spPr>
          <a:xfrm>
            <a:off x="10420709" y="4511615"/>
            <a:ext cx="1820174" cy="2424023"/>
          </a:xfrm>
          <a:custGeom>
            <a:avLst/>
            <a:gdLst>
              <a:gd name="connsiteX0" fmla="*/ 552091 w 1820174"/>
              <a:gd name="connsiteY0" fmla="*/ 0 h 2424023"/>
              <a:gd name="connsiteX1" fmla="*/ 34506 w 1820174"/>
              <a:gd name="connsiteY1" fmla="*/ 2260121 h 2424023"/>
              <a:gd name="connsiteX2" fmla="*/ 0 w 1820174"/>
              <a:gd name="connsiteY2" fmla="*/ 2406770 h 2424023"/>
              <a:gd name="connsiteX3" fmla="*/ 1768416 w 1820174"/>
              <a:gd name="connsiteY3" fmla="*/ 2424023 h 2424023"/>
              <a:gd name="connsiteX4" fmla="*/ 1820174 w 1820174"/>
              <a:gd name="connsiteY4" fmla="*/ 224287 h 2424023"/>
              <a:gd name="connsiteX5" fmla="*/ 552091 w 1820174"/>
              <a:gd name="connsiteY5" fmla="*/ 0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174" h="2424023">
                <a:moveTo>
                  <a:pt x="552091" y="0"/>
                </a:moveTo>
                <a:lnTo>
                  <a:pt x="34506" y="2260121"/>
                </a:lnTo>
                <a:lnTo>
                  <a:pt x="0" y="2406770"/>
                </a:lnTo>
                <a:lnTo>
                  <a:pt x="1768416" y="2424023"/>
                </a:lnTo>
                <a:lnTo>
                  <a:pt x="1820174" y="224287"/>
                </a:lnTo>
                <a:lnTo>
                  <a:pt x="552091" y="0"/>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knife">
            <a:extLst>
              <a:ext uri="{FF2B5EF4-FFF2-40B4-BE49-F238E27FC236}">
                <a16:creationId xmlns:a16="http://schemas.microsoft.com/office/drawing/2014/main" id="{4D0C0526-F2C2-48C7-93E2-1EF9457BD736}"/>
              </a:ext>
            </a:extLst>
          </p:cNvPr>
          <p:cNvSpPr/>
          <p:nvPr/>
        </p:nvSpPr>
        <p:spPr>
          <a:xfrm>
            <a:off x="9054123" y="5533083"/>
            <a:ext cx="1590873" cy="1280197"/>
          </a:xfrm>
          <a:custGeom>
            <a:avLst/>
            <a:gdLst>
              <a:gd name="connsiteX0" fmla="*/ 978398 w 1590873"/>
              <a:gd name="connsiteY0" fmla="*/ 186230 h 1280197"/>
              <a:gd name="connsiteX1" fmla="*/ 978398 w 1590873"/>
              <a:gd name="connsiteY1" fmla="*/ 186230 h 1280197"/>
              <a:gd name="connsiteX2" fmla="*/ 719605 w 1590873"/>
              <a:gd name="connsiteY2" fmla="*/ 376011 h 1280197"/>
              <a:gd name="connsiteX3" fmla="*/ 667847 w 1590873"/>
              <a:gd name="connsiteY3" fmla="*/ 427770 h 1280197"/>
              <a:gd name="connsiteX4" fmla="*/ 650594 w 1590873"/>
              <a:gd name="connsiteY4" fmla="*/ 453649 h 1280197"/>
              <a:gd name="connsiteX5" fmla="*/ 616088 w 1590873"/>
              <a:gd name="connsiteY5" fmla="*/ 479528 h 1280197"/>
              <a:gd name="connsiteX6" fmla="*/ 590209 w 1590873"/>
              <a:gd name="connsiteY6" fmla="*/ 514034 h 1280197"/>
              <a:gd name="connsiteX7" fmla="*/ 564330 w 1590873"/>
              <a:gd name="connsiteY7" fmla="*/ 522660 h 1280197"/>
              <a:gd name="connsiteX8" fmla="*/ 529824 w 1590873"/>
              <a:gd name="connsiteY8" fmla="*/ 539913 h 1280197"/>
              <a:gd name="connsiteX9" fmla="*/ 460813 w 1590873"/>
              <a:gd name="connsiteY9" fmla="*/ 591672 h 1280197"/>
              <a:gd name="connsiteX10" fmla="*/ 434934 w 1590873"/>
              <a:gd name="connsiteY10" fmla="*/ 617551 h 1280197"/>
              <a:gd name="connsiteX11" fmla="*/ 374549 w 1590873"/>
              <a:gd name="connsiteY11" fmla="*/ 643430 h 1280197"/>
              <a:gd name="connsiteX12" fmla="*/ 305537 w 1590873"/>
              <a:gd name="connsiteY12" fmla="*/ 669309 h 1280197"/>
              <a:gd name="connsiteX13" fmla="*/ 253779 w 1590873"/>
              <a:gd name="connsiteY13" fmla="*/ 703815 h 1280197"/>
              <a:gd name="connsiteX14" fmla="*/ 210647 w 1590873"/>
              <a:gd name="connsiteY14" fmla="*/ 746947 h 1280197"/>
              <a:gd name="connsiteX15" fmla="*/ 150262 w 1590873"/>
              <a:gd name="connsiteY15" fmla="*/ 790079 h 1280197"/>
              <a:gd name="connsiteX16" fmla="*/ 107130 w 1590873"/>
              <a:gd name="connsiteY16" fmla="*/ 841838 h 1280197"/>
              <a:gd name="connsiteX17" fmla="*/ 63998 w 1590873"/>
              <a:gd name="connsiteY17" fmla="*/ 902223 h 1280197"/>
              <a:gd name="connsiteX18" fmla="*/ 29492 w 1590873"/>
              <a:gd name="connsiteY18" fmla="*/ 953981 h 1280197"/>
              <a:gd name="connsiteX19" fmla="*/ 20866 w 1590873"/>
              <a:gd name="connsiteY19" fmla="*/ 1255906 h 1280197"/>
              <a:gd name="connsiteX20" fmla="*/ 133009 w 1590873"/>
              <a:gd name="connsiteY20" fmla="*/ 1264532 h 1280197"/>
              <a:gd name="connsiteX21" fmla="*/ 288285 w 1590873"/>
              <a:gd name="connsiteY21" fmla="*/ 1264532 h 1280197"/>
              <a:gd name="connsiteX22" fmla="*/ 314164 w 1590873"/>
              <a:gd name="connsiteY22" fmla="*/ 1238653 h 1280197"/>
              <a:gd name="connsiteX23" fmla="*/ 340043 w 1590873"/>
              <a:gd name="connsiteY23" fmla="*/ 1221400 h 1280197"/>
              <a:gd name="connsiteX24" fmla="*/ 357296 w 1590873"/>
              <a:gd name="connsiteY24" fmla="*/ 1195521 h 1280197"/>
              <a:gd name="connsiteX25" fmla="*/ 383175 w 1590873"/>
              <a:gd name="connsiteY25" fmla="*/ 1178268 h 1280197"/>
              <a:gd name="connsiteX26" fmla="*/ 434934 w 1590873"/>
              <a:gd name="connsiteY26" fmla="*/ 1117883 h 1280197"/>
              <a:gd name="connsiteX27" fmla="*/ 460813 w 1590873"/>
              <a:gd name="connsiteY27" fmla="*/ 1066125 h 1280197"/>
              <a:gd name="connsiteX28" fmla="*/ 486692 w 1590873"/>
              <a:gd name="connsiteY28" fmla="*/ 1022992 h 1280197"/>
              <a:gd name="connsiteX29" fmla="*/ 512571 w 1590873"/>
              <a:gd name="connsiteY29" fmla="*/ 1005740 h 1280197"/>
              <a:gd name="connsiteX30" fmla="*/ 555703 w 1590873"/>
              <a:gd name="connsiteY30" fmla="*/ 945355 h 1280197"/>
              <a:gd name="connsiteX31" fmla="*/ 581583 w 1590873"/>
              <a:gd name="connsiteY31" fmla="*/ 919475 h 1280197"/>
              <a:gd name="connsiteX32" fmla="*/ 616088 w 1590873"/>
              <a:gd name="connsiteY32" fmla="*/ 902223 h 1280197"/>
              <a:gd name="connsiteX33" fmla="*/ 641968 w 1590873"/>
              <a:gd name="connsiteY33" fmla="*/ 884970 h 1280197"/>
              <a:gd name="connsiteX34" fmla="*/ 667847 w 1590873"/>
              <a:gd name="connsiteY34" fmla="*/ 876343 h 1280197"/>
              <a:gd name="connsiteX35" fmla="*/ 693726 w 1590873"/>
              <a:gd name="connsiteY35" fmla="*/ 859091 h 1280197"/>
              <a:gd name="connsiteX36" fmla="*/ 728232 w 1590873"/>
              <a:gd name="connsiteY36" fmla="*/ 841838 h 1280197"/>
              <a:gd name="connsiteX37" fmla="*/ 754111 w 1590873"/>
              <a:gd name="connsiteY37" fmla="*/ 815959 h 1280197"/>
              <a:gd name="connsiteX38" fmla="*/ 771364 w 1590873"/>
              <a:gd name="connsiteY38" fmla="*/ 790079 h 1280197"/>
              <a:gd name="connsiteX39" fmla="*/ 805869 w 1590873"/>
              <a:gd name="connsiteY39" fmla="*/ 772826 h 1280197"/>
              <a:gd name="connsiteX40" fmla="*/ 831749 w 1590873"/>
              <a:gd name="connsiteY40" fmla="*/ 746947 h 1280197"/>
              <a:gd name="connsiteX41" fmla="*/ 909386 w 1590873"/>
              <a:gd name="connsiteY41" fmla="*/ 703815 h 1280197"/>
              <a:gd name="connsiteX42" fmla="*/ 926639 w 1590873"/>
              <a:gd name="connsiteY42" fmla="*/ 677936 h 1280197"/>
              <a:gd name="connsiteX43" fmla="*/ 978398 w 1590873"/>
              <a:gd name="connsiteY43" fmla="*/ 652057 h 1280197"/>
              <a:gd name="connsiteX44" fmla="*/ 995651 w 1590873"/>
              <a:gd name="connsiteY44" fmla="*/ 626177 h 1280197"/>
              <a:gd name="connsiteX45" fmla="*/ 1030156 w 1590873"/>
              <a:gd name="connsiteY45" fmla="*/ 617551 h 1280197"/>
              <a:gd name="connsiteX46" fmla="*/ 1099168 w 1590873"/>
              <a:gd name="connsiteY46" fmla="*/ 591672 h 1280197"/>
              <a:gd name="connsiteX47" fmla="*/ 1150926 w 1590873"/>
              <a:gd name="connsiteY47" fmla="*/ 548540 h 1280197"/>
              <a:gd name="connsiteX48" fmla="*/ 1211311 w 1590873"/>
              <a:gd name="connsiteY48" fmla="*/ 522660 h 1280197"/>
              <a:gd name="connsiteX49" fmla="*/ 1280322 w 1590873"/>
              <a:gd name="connsiteY49" fmla="*/ 462275 h 1280197"/>
              <a:gd name="connsiteX50" fmla="*/ 1323454 w 1590873"/>
              <a:gd name="connsiteY50" fmla="*/ 427770 h 1280197"/>
              <a:gd name="connsiteX51" fmla="*/ 1357960 w 1590873"/>
              <a:gd name="connsiteY51" fmla="*/ 401891 h 1280197"/>
              <a:gd name="connsiteX52" fmla="*/ 1383839 w 1590873"/>
              <a:gd name="connsiteY52" fmla="*/ 384638 h 1280197"/>
              <a:gd name="connsiteX53" fmla="*/ 1426971 w 1590873"/>
              <a:gd name="connsiteY53" fmla="*/ 324253 h 1280197"/>
              <a:gd name="connsiteX54" fmla="*/ 1461477 w 1590873"/>
              <a:gd name="connsiteY54" fmla="*/ 307000 h 1280197"/>
              <a:gd name="connsiteX55" fmla="*/ 1504609 w 1590873"/>
              <a:gd name="connsiteY55" fmla="*/ 255242 h 1280197"/>
              <a:gd name="connsiteX56" fmla="*/ 1539115 w 1590873"/>
              <a:gd name="connsiteY56" fmla="*/ 203483 h 1280197"/>
              <a:gd name="connsiteX57" fmla="*/ 1556368 w 1590873"/>
              <a:gd name="connsiteY57" fmla="*/ 177604 h 1280197"/>
              <a:gd name="connsiteX58" fmla="*/ 1573620 w 1590873"/>
              <a:gd name="connsiteY58" fmla="*/ 99966 h 1280197"/>
              <a:gd name="connsiteX59" fmla="*/ 1590873 w 1590873"/>
              <a:gd name="connsiteY59" fmla="*/ 48208 h 1280197"/>
              <a:gd name="connsiteX60" fmla="*/ 1401092 w 1590873"/>
              <a:gd name="connsiteY60" fmla="*/ 30955 h 1280197"/>
              <a:gd name="connsiteX61" fmla="*/ 1375213 w 1590873"/>
              <a:gd name="connsiteY61" fmla="*/ 48208 h 1280197"/>
              <a:gd name="connsiteX62" fmla="*/ 1297575 w 1590873"/>
              <a:gd name="connsiteY62" fmla="*/ 65460 h 1280197"/>
              <a:gd name="connsiteX63" fmla="*/ 1228564 w 1590873"/>
              <a:gd name="connsiteY63" fmla="*/ 99966 h 1280197"/>
              <a:gd name="connsiteX64" fmla="*/ 1202685 w 1590873"/>
              <a:gd name="connsiteY64" fmla="*/ 108592 h 1280197"/>
              <a:gd name="connsiteX65" fmla="*/ 1064662 w 1590873"/>
              <a:gd name="connsiteY65" fmla="*/ 125845 h 1280197"/>
              <a:gd name="connsiteX66" fmla="*/ 1004277 w 1590873"/>
              <a:gd name="connsiteY66" fmla="*/ 151725 h 1280197"/>
              <a:gd name="connsiteX67" fmla="*/ 978398 w 1590873"/>
              <a:gd name="connsiteY67" fmla="*/ 186230 h 12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90873" h="1280197">
                <a:moveTo>
                  <a:pt x="978398" y="186230"/>
                </a:moveTo>
                <a:lnTo>
                  <a:pt x="978398" y="186230"/>
                </a:lnTo>
                <a:cubicBezTo>
                  <a:pt x="899602" y="238761"/>
                  <a:pt x="782265" y="313350"/>
                  <a:pt x="719605" y="376011"/>
                </a:cubicBezTo>
                <a:cubicBezTo>
                  <a:pt x="702352" y="393264"/>
                  <a:pt x="681381" y="407469"/>
                  <a:pt x="667847" y="427770"/>
                </a:cubicBezTo>
                <a:cubicBezTo>
                  <a:pt x="662096" y="436396"/>
                  <a:pt x="657925" y="446318"/>
                  <a:pt x="650594" y="453649"/>
                </a:cubicBezTo>
                <a:cubicBezTo>
                  <a:pt x="640428" y="463815"/>
                  <a:pt x="626254" y="469362"/>
                  <a:pt x="616088" y="479528"/>
                </a:cubicBezTo>
                <a:cubicBezTo>
                  <a:pt x="605922" y="489694"/>
                  <a:pt x="601254" y="504830"/>
                  <a:pt x="590209" y="514034"/>
                </a:cubicBezTo>
                <a:cubicBezTo>
                  <a:pt x="583224" y="519855"/>
                  <a:pt x="572688" y="519078"/>
                  <a:pt x="564330" y="522660"/>
                </a:cubicBezTo>
                <a:cubicBezTo>
                  <a:pt x="552510" y="527726"/>
                  <a:pt x="540524" y="532780"/>
                  <a:pt x="529824" y="539913"/>
                </a:cubicBezTo>
                <a:cubicBezTo>
                  <a:pt x="505899" y="555863"/>
                  <a:pt x="481146" y="571339"/>
                  <a:pt x="460813" y="591672"/>
                </a:cubicBezTo>
                <a:cubicBezTo>
                  <a:pt x="452187" y="600298"/>
                  <a:pt x="444861" y="610460"/>
                  <a:pt x="434934" y="617551"/>
                </a:cubicBezTo>
                <a:cubicBezTo>
                  <a:pt x="406321" y="637989"/>
                  <a:pt x="402710" y="631361"/>
                  <a:pt x="374549" y="643430"/>
                </a:cubicBezTo>
                <a:cubicBezTo>
                  <a:pt x="311394" y="670496"/>
                  <a:pt x="369155" y="653405"/>
                  <a:pt x="305537" y="669309"/>
                </a:cubicBezTo>
                <a:cubicBezTo>
                  <a:pt x="288284" y="680811"/>
                  <a:pt x="265281" y="686562"/>
                  <a:pt x="253779" y="703815"/>
                </a:cubicBezTo>
                <a:cubicBezTo>
                  <a:pt x="220551" y="753656"/>
                  <a:pt x="255376" y="708607"/>
                  <a:pt x="210647" y="746947"/>
                </a:cubicBezTo>
                <a:cubicBezTo>
                  <a:pt x="158548" y="791604"/>
                  <a:pt x="197813" y="774229"/>
                  <a:pt x="150262" y="790079"/>
                </a:cubicBezTo>
                <a:cubicBezTo>
                  <a:pt x="109986" y="830357"/>
                  <a:pt x="137156" y="799803"/>
                  <a:pt x="107130" y="841838"/>
                </a:cubicBezTo>
                <a:cubicBezTo>
                  <a:pt x="100614" y="850961"/>
                  <a:pt x="70777" y="888666"/>
                  <a:pt x="63998" y="902223"/>
                </a:cubicBezTo>
                <a:cubicBezTo>
                  <a:pt x="39030" y="952159"/>
                  <a:pt x="78549" y="904924"/>
                  <a:pt x="29492" y="953981"/>
                </a:cubicBezTo>
                <a:cubicBezTo>
                  <a:pt x="11608" y="1043398"/>
                  <a:pt x="-22003" y="1176292"/>
                  <a:pt x="20866" y="1255906"/>
                </a:cubicBezTo>
                <a:cubicBezTo>
                  <a:pt x="38641" y="1288916"/>
                  <a:pt x="95628" y="1261657"/>
                  <a:pt x="133009" y="1264532"/>
                </a:cubicBezTo>
                <a:cubicBezTo>
                  <a:pt x="191742" y="1284111"/>
                  <a:pt x="188584" y="1286688"/>
                  <a:pt x="288285" y="1264532"/>
                </a:cubicBezTo>
                <a:cubicBezTo>
                  <a:pt x="300194" y="1261886"/>
                  <a:pt x="304792" y="1246463"/>
                  <a:pt x="314164" y="1238653"/>
                </a:cubicBezTo>
                <a:cubicBezTo>
                  <a:pt x="322129" y="1232016"/>
                  <a:pt x="331417" y="1227151"/>
                  <a:pt x="340043" y="1221400"/>
                </a:cubicBezTo>
                <a:cubicBezTo>
                  <a:pt x="345794" y="1212774"/>
                  <a:pt x="349965" y="1202852"/>
                  <a:pt x="357296" y="1195521"/>
                </a:cubicBezTo>
                <a:cubicBezTo>
                  <a:pt x="364627" y="1188190"/>
                  <a:pt x="376538" y="1186233"/>
                  <a:pt x="383175" y="1178268"/>
                </a:cubicBezTo>
                <a:cubicBezTo>
                  <a:pt x="448957" y="1099329"/>
                  <a:pt x="343072" y="1186778"/>
                  <a:pt x="434934" y="1117883"/>
                </a:cubicBezTo>
                <a:cubicBezTo>
                  <a:pt x="448236" y="1077976"/>
                  <a:pt x="436923" y="1104350"/>
                  <a:pt x="460813" y="1066125"/>
                </a:cubicBezTo>
                <a:cubicBezTo>
                  <a:pt x="469699" y="1051907"/>
                  <a:pt x="475780" y="1035722"/>
                  <a:pt x="486692" y="1022992"/>
                </a:cubicBezTo>
                <a:cubicBezTo>
                  <a:pt x="493439" y="1015120"/>
                  <a:pt x="503945" y="1011491"/>
                  <a:pt x="512571" y="1005740"/>
                </a:cubicBezTo>
                <a:cubicBezTo>
                  <a:pt x="526226" y="985257"/>
                  <a:pt x="539651" y="964082"/>
                  <a:pt x="555703" y="945355"/>
                </a:cubicBezTo>
                <a:cubicBezTo>
                  <a:pt x="563643" y="936092"/>
                  <a:pt x="571655" y="926566"/>
                  <a:pt x="581583" y="919475"/>
                </a:cubicBezTo>
                <a:cubicBezTo>
                  <a:pt x="592047" y="912001"/>
                  <a:pt x="604923" y="908603"/>
                  <a:pt x="616088" y="902223"/>
                </a:cubicBezTo>
                <a:cubicBezTo>
                  <a:pt x="625090" y="897079"/>
                  <a:pt x="632695" y="889607"/>
                  <a:pt x="641968" y="884970"/>
                </a:cubicBezTo>
                <a:cubicBezTo>
                  <a:pt x="650101" y="880903"/>
                  <a:pt x="659714" y="880410"/>
                  <a:pt x="667847" y="876343"/>
                </a:cubicBezTo>
                <a:cubicBezTo>
                  <a:pt x="677120" y="871707"/>
                  <a:pt x="684724" y="864235"/>
                  <a:pt x="693726" y="859091"/>
                </a:cubicBezTo>
                <a:cubicBezTo>
                  <a:pt x="704891" y="852711"/>
                  <a:pt x="717768" y="849312"/>
                  <a:pt x="728232" y="841838"/>
                </a:cubicBezTo>
                <a:cubicBezTo>
                  <a:pt x="738159" y="834747"/>
                  <a:pt x="746301" y="825331"/>
                  <a:pt x="754111" y="815959"/>
                </a:cubicBezTo>
                <a:cubicBezTo>
                  <a:pt x="760748" y="807994"/>
                  <a:pt x="763399" y="796716"/>
                  <a:pt x="771364" y="790079"/>
                </a:cubicBezTo>
                <a:cubicBezTo>
                  <a:pt x="781243" y="781847"/>
                  <a:pt x="795405" y="780300"/>
                  <a:pt x="805869" y="772826"/>
                </a:cubicBezTo>
                <a:cubicBezTo>
                  <a:pt x="815796" y="765735"/>
                  <a:pt x="822119" y="754437"/>
                  <a:pt x="831749" y="746947"/>
                </a:cubicBezTo>
                <a:cubicBezTo>
                  <a:pt x="876242" y="712342"/>
                  <a:pt x="870340" y="716831"/>
                  <a:pt x="909386" y="703815"/>
                </a:cubicBezTo>
                <a:cubicBezTo>
                  <a:pt x="915137" y="695189"/>
                  <a:pt x="919308" y="685267"/>
                  <a:pt x="926639" y="677936"/>
                </a:cubicBezTo>
                <a:cubicBezTo>
                  <a:pt x="943362" y="661213"/>
                  <a:pt x="957349" y="659073"/>
                  <a:pt x="978398" y="652057"/>
                </a:cubicBezTo>
                <a:cubicBezTo>
                  <a:pt x="984149" y="643430"/>
                  <a:pt x="987024" y="631928"/>
                  <a:pt x="995651" y="626177"/>
                </a:cubicBezTo>
                <a:cubicBezTo>
                  <a:pt x="1005515" y="619601"/>
                  <a:pt x="1018757" y="620808"/>
                  <a:pt x="1030156" y="617551"/>
                </a:cubicBezTo>
                <a:cubicBezTo>
                  <a:pt x="1047578" y="612573"/>
                  <a:pt x="1087013" y="597750"/>
                  <a:pt x="1099168" y="591672"/>
                </a:cubicBezTo>
                <a:cubicBezTo>
                  <a:pt x="1144804" y="568854"/>
                  <a:pt x="1106412" y="580335"/>
                  <a:pt x="1150926" y="548540"/>
                </a:cubicBezTo>
                <a:cubicBezTo>
                  <a:pt x="1169579" y="535216"/>
                  <a:pt x="1190193" y="529700"/>
                  <a:pt x="1211311" y="522660"/>
                </a:cubicBezTo>
                <a:cubicBezTo>
                  <a:pt x="1252393" y="461038"/>
                  <a:pt x="1225701" y="475931"/>
                  <a:pt x="1280322" y="462275"/>
                </a:cubicBezTo>
                <a:cubicBezTo>
                  <a:pt x="1313061" y="413168"/>
                  <a:pt x="1278582" y="453411"/>
                  <a:pt x="1323454" y="427770"/>
                </a:cubicBezTo>
                <a:cubicBezTo>
                  <a:pt x="1335937" y="420637"/>
                  <a:pt x="1346261" y="410248"/>
                  <a:pt x="1357960" y="401891"/>
                </a:cubicBezTo>
                <a:cubicBezTo>
                  <a:pt x="1366396" y="395865"/>
                  <a:pt x="1375213" y="390389"/>
                  <a:pt x="1383839" y="384638"/>
                </a:cubicBezTo>
                <a:cubicBezTo>
                  <a:pt x="1398356" y="355605"/>
                  <a:pt x="1399771" y="343682"/>
                  <a:pt x="1426971" y="324253"/>
                </a:cubicBezTo>
                <a:cubicBezTo>
                  <a:pt x="1437435" y="316779"/>
                  <a:pt x="1449975" y="312751"/>
                  <a:pt x="1461477" y="307000"/>
                </a:cubicBezTo>
                <a:cubicBezTo>
                  <a:pt x="1523134" y="214516"/>
                  <a:pt x="1427112" y="354881"/>
                  <a:pt x="1504609" y="255242"/>
                </a:cubicBezTo>
                <a:cubicBezTo>
                  <a:pt x="1517339" y="238874"/>
                  <a:pt x="1527613" y="220736"/>
                  <a:pt x="1539115" y="203483"/>
                </a:cubicBezTo>
                <a:lnTo>
                  <a:pt x="1556368" y="177604"/>
                </a:lnTo>
                <a:cubicBezTo>
                  <a:pt x="1581050" y="103554"/>
                  <a:pt x="1543253" y="221435"/>
                  <a:pt x="1573620" y="99966"/>
                </a:cubicBezTo>
                <a:cubicBezTo>
                  <a:pt x="1578031" y="82323"/>
                  <a:pt x="1590873" y="48208"/>
                  <a:pt x="1590873" y="48208"/>
                </a:cubicBezTo>
                <a:cubicBezTo>
                  <a:pt x="1563840" y="-32898"/>
                  <a:pt x="1586620" y="7763"/>
                  <a:pt x="1401092" y="30955"/>
                </a:cubicBezTo>
                <a:cubicBezTo>
                  <a:pt x="1390804" y="32241"/>
                  <a:pt x="1384742" y="44124"/>
                  <a:pt x="1375213" y="48208"/>
                </a:cubicBezTo>
                <a:cubicBezTo>
                  <a:pt x="1362816" y="53521"/>
                  <a:pt x="1307400" y="63004"/>
                  <a:pt x="1297575" y="65460"/>
                </a:cubicBezTo>
                <a:cubicBezTo>
                  <a:pt x="1258674" y="75185"/>
                  <a:pt x="1274176" y="77160"/>
                  <a:pt x="1228564" y="99966"/>
                </a:cubicBezTo>
                <a:cubicBezTo>
                  <a:pt x="1220431" y="104032"/>
                  <a:pt x="1211428" y="106094"/>
                  <a:pt x="1202685" y="108592"/>
                </a:cubicBezTo>
                <a:cubicBezTo>
                  <a:pt x="1146600" y="124616"/>
                  <a:pt x="1144911" y="119158"/>
                  <a:pt x="1064662" y="125845"/>
                </a:cubicBezTo>
                <a:cubicBezTo>
                  <a:pt x="1003962" y="146080"/>
                  <a:pt x="1078908" y="119741"/>
                  <a:pt x="1004277" y="151725"/>
                </a:cubicBezTo>
                <a:cubicBezTo>
                  <a:pt x="929642" y="183711"/>
                  <a:pt x="982711" y="180479"/>
                  <a:pt x="978398" y="186230"/>
                </a:cubicBez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map4">
            <a:extLst>
              <a:ext uri="{FF2B5EF4-FFF2-40B4-BE49-F238E27FC236}">
                <a16:creationId xmlns:a16="http://schemas.microsoft.com/office/drawing/2014/main" id="{150FEED4-C8F0-4837-9049-9A76D6857AB4}"/>
              </a:ext>
            </a:extLst>
          </p:cNvPr>
          <p:cNvSpPr/>
          <p:nvPr/>
        </p:nvSpPr>
        <p:spPr>
          <a:xfrm>
            <a:off x="6530196" y="4579823"/>
            <a:ext cx="3252159" cy="2019385"/>
          </a:xfrm>
          <a:custGeom>
            <a:avLst/>
            <a:gdLst>
              <a:gd name="connsiteX0" fmla="*/ 189781 w 3252159"/>
              <a:gd name="connsiteY0" fmla="*/ 1104985 h 2019385"/>
              <a:gd name="connsiteX1" fmla="*/ 189781 w 3252159"/>
              <a:gd name="connsiteY1" fmla="*/ 1104985 h 2019385"/>
              <a:gd name="connsiteX2" fmla="*/ 60385 w 3252159"/>
              <a:gd name="connsiteY2" fmla="*/ 1148117 h 2019385"/>
              <a:gd name="connsiteX3" fmla="*/ 17253 w 3252159"/>
              <a:gd name="connsiteY3" fmla="*/ 1156743 h 2019385"/>
              <a:gd name="connsiteX4" fmla="*/ 0 w 3252159"/>
              <a:gd name="connsiteY4" fmla="*/ 1191249 h 2019385"/>
              <a:gd name="connsiteX5" fmla="*/ 8627 w 3252159"/>
              <a:gd name="connsiteY5" fmla="*/ 1234381 h 2019385"/>
              <a:gd name="connsiteX6" fmla="*/ 25879 w 3252159"/>
              <a:gd name="connsiteY6" fmla="*/ 1260260 h 2019385"/>
              <a:gd name="connsiteX7" fmla="*/ 94891 w 3252159"/>
              <a:gd name="connsiteY7" fmla="*/ 1312019 h 2019385"/>
              <a:gd name="connsiteX8" fmla="*/ 112144 w 3252159"/>
              <a:gd name="connsiteY8" fmla="*/ 1337898 h 2019385"/>
              <a:gd name="connsiteX9" fmla="*/ 163902 w 3252159"/>
              <a:gd name="connsiteY9" fmla="*/ 1355151 h 2019385"/>
              <a:gd name="connsiteX10" fmla="*/ 232913 w 3252159"/>
              <a:gd name="connsiteY10" fmla="*/ 1389656 h 2019385"/>
              <a:gd name="connsiteX11" fmla="*/ 258793 w 3252159"/>
              <a:gd name="connsiteY11" fmla="*/ 1398283 h 2019385"/>
              <a:gd name="connsiteX12" fmla="*/ 319178 w 3252159"/>
              <a:gd name="connsiteY12" fmla="*/ 1441415 h 2019385"/>
              <a:gd name="connsiteX13" fmla="*/ 345057 w 3252159"/>
              <a:gd name="connsiteY13" fmla="*/ 1450041 h 2019385"/>
              <a:gd name="connsiteX14" fmla="*/ 422695 w 3252159"/>
              <a:gd name="connsiteY14" fmla="*/ 1493173 h 2019385"/>
              <a:gd name="connsiteX15" fmla="*/ 483079 w 3252159"/>
              <a:gd name="connsiteY15" fmla="*/ 1536305 h 2019385"/>
              <a:gd name="connsiteX16" fmla="*/ 534838 w 3252159"/>
              <a:gd name="connsiteY16" fmla="*/ 1570811 h 2019385"/>
              <a:gd name="connsiteX17" fmla="*/ 586596 w 3252159"/>
              <a:gd name="connsiteY17" fmla="*/ 1622569 h 2019385"/>
              <a:gd name="connsiteX18" fmla="*/ 646981 w 3252159"/>
              <a:gd name="connsiteY18" fmla="*/ 1674328 h 2019385"/>
              <a:gd name="connsiteX19" fmla="*/ 672861 w 3252159"/>
              <a:gd name="connsiteY19" fmla="*/ 1682954 h 2019385"/>
              <a:gd name="connsiteX20" fmla="*/ 698740 w 3252159"/>
              <a:gd name="connsiteY20" fmla="*/ 1700207 h 2019385"/>
              <a:gd name="connsiteX21" fmla="*/ 733246 w 3252159"/>
              <a:gd name="connsiteY21" fmla="*/ 1717460 h 2019385"/>
              <a:gd name="connsiteX22" fmla="*/ 759125 w 3252159"/>
              <a:gd name="connsiteY22" fmla="*/ 1751966 h 2019385"/>
              <a:gd name="connsiteX23" fmla="*/ 810883 w 3252159"/>
              <a:gd name="connsiteY23" fmla="*/ 1786471 h 2019385"/>
              <a:gd name="connsiteX24" fmla="*/ 836762 w 3252159"/>
              <a:gd name="connsiteY24" fmla="*/ 1803724 h 2019385"/>
              <a:gd name="connsiteX25" fmla="*/ 871268 w 3252159"/>
              <a:gd name="connsiteY25" fmla="*/ 1829603 h 2019385"/>
              <a:gd name="connsiteX26" fmla="*/ 914400 w 3252159"/>
              <a:gd name="connsiteY26" fmla="*/ 1838230 h 2019385"/>
              <a:gd name="connsiteX27" fmla="*/ 940279 w 3252159"/>
              <a:gd name="connsiteY27" fmla="*/ 1855483 h 2019385"/>
              <a:gd name="connsiteX28" fmla="*/ 1017917 w 3252159"/>
              <a:gd name="connsiteY28" fmla="*/ 1872735 h 2019385"/>
              <a:gd name="connsiteX29" fmla="*/ 1095555 w 3252159"/>
              <a:gd name="connsiteY29" fmla="*/ 1898615 h 2019385"/>
              <a:gd name="connsiteX30" fmla="*/ 1138687 w 3252159"/>
              <a:gd name="connsiteY30" fmla="*/ 1915868 h 2019385"/>
              <a:gd name="connsiteX31" fmla="*/ 1190446 w 3252159"/>
              <a:gd name="connsiteY31" fmla="*/ 1933120 h 2019385"/>
              <a:gd name="connsiteX32" fmla="*/ 1233578 w 3252159"/>
              <a:gd name="connsiteY32" fmla="*/ 1950373 h 2019385"/>
              <a:gd name="connsiteX33" fmla="*/ 1268083 w 3252159"/>
              <a:gd name="connsiteY33" fmla="*/ 1967626 h 2019385"/>
              <a:gd name="connsiteX34" fmla="*/ 1302589 w 3252159"/>
              <a:gd name="connsiteY34" fmla="*/ 1976252 h 2019385"/>
              <a:gd name="connsiteX35" fmla="*/ 1345721 w 3252159"/>
              <a:gd name="connsiteY35" fmla="*/ 1993505 h 2019385"/>
              <a:gd name="connsiteX36" fmla="*/ 1380227 w 3252159"/>
              <a:gd name="connsiteY36" fmla="*/ 2002132 h 2019385"/>
              <a:gd name="connsiteX37" fmla="*/ 1431985 w 3252159"/>
              <a:gd name="connsiteY37" fmla="*/ 2019385 h 2019385"/>
              <a:gd name="connsiteX38" fmla="*/ 1535502 w 3252159"/>
              <a:gd name="connsiteY38" fmla="*/ 2010758 h 2019385"/>
              <a:gd name="connsiteX39" fmla="*/ 1578634 w 3252159"/>
              <a:gd name="connsiteY39" fmla="*/ 1959000 h 2019385"/>
              <a:gd name="connsiteX40" fmla="*/ 1604513 w 3252159"/>
              <a:gd name="connsiteY40" fmla="*/ 1950373 h 2019385"/>
              <a:gd name="connsiteX41" fmla="*/ 1673525 w 3252159"/>
              <a:gd name="connsiteY41" fmla="*/ 1872735 h 2019385"/>
              <a:gd name="connsiteX42" fmla="*/ 1742536 w 3252159"/>
              <a:gd name="connsiteY42" fmla="*/ 1855483 h 2019385"/>
              <a:gd name="connsiteX43" fmla="*/ 1811547 w 3252159"/>
              <a:gd name="connsiteY43" fmla="*/ 1803724 h 2019385"/>
              <a:gd name="connsiteX44" fmla="*/ 1837427 w 3252159"/>
              <a:gd name="connsiteY44" fmla="*/ 1786471 h 2019385"/>
              <a:gd name="connsiteX45" fmla="*/ 1897812 w 3252159"/>
              <a:gd name="connsiteY45" fmla="*/ 1769219 h 2019385"/>
              <a:gd name="connsiteX46" fmla="*/ 1923691 w 3252159"/>
              <a:gd name="connsiteY46" fmla="*/ 1751966 h 2019385"/>
              <a:gd name="connsiteX47" fmla="*/ 1940944 w 3252159"/>
              <a:gd name="connsiteY47" fmla="*/ 1726086 h 2019385"/>
              <a:gd name="connsiteX48" fmla="*/ 1975449 w 3252159"/>
              <a:gd name="connsiteY48" fmla="*/ 1708834 h 2019385"/>
              <a:gd name="connsiteX49" fmla="*/ 2035834 w 3252159"/>
              <a:gd name="connsiteY49" fmla="*/ 1691581 h 2019385"/>
              <a:gd name="connsiteX50" fmla="*/ 2061713 w 3252159"/>
              <a:gd name="connsiteY50" fmla="*/ 1665702 h 2019385"/>
              <a:gd name="connsiteX51" fmla="*/ 2087593 w 3252159"/>
              <a:gd name="connsiteY51" fmla="*/ 1648449 h 2019385"/>
              <a:gd name="connsiteX52" fmla="*/ 2130725 w 3252159"/>
              <a:gd name="connsiteY52" fmla="*/ 1605317 h 2019385"/>
              <a:gd name="connsiteX53" fmla="*/ 2147978 w 3252159"/>
              <a:gd name="connsiteY53" fmla="*/ 1579437 h 2019385"/>
              <a:gd name="connsiteX54" fmla="*/ 2173857 w 3252159"/>
              <a:gd name="connsiteY54" fmla="*/ 1562185 h 2019385"/>
              <a:gd name="connsiteX55" fmla="*/ 2199736 w 3252159"/>
              <a:gd name="connsiteY55" fmla="*/ 1536305 h 2019385"/>
              <a:gd name="connsiteX56" fmla="*/ 2234242 w 3252159"/>
              <a:gd name="connsiteY56" fmla="*/ 1501800 h 2019385"/>
              <a:gd name="connsiteX57" fmla="*/ 2260121 w 3252159"/>
              <a:gd name="connsiteY57" fmla="*/ 1475920 h 2019385"/>
              <a:gd name="connsiteX58" fmla="*/ 2294627 w 3252159"/>
              <a:gd name="connsiteY58" fmla="*/ 1467294 h 2019385"/>
              <a:gd name="connsiteX59" fmla="*/ 2380891 w 3252159"/>
              <a:gd name="connsiteY59" fmla="*/ 1458668 h 2019385"/>
              <a:gd name="connsiteX60" fmla="*/ 2432649 w 3252159"/>
              <a:gd name="connsiteY60" fmla="*/ 1450041 h 2019385"/>
              <a:gd name="connsiteX61" fmla="*/ 2458529 w 3252159"/>
              <a:gd name="connsiteY61" fmla="*/ 1441415 h 2019385"/>
              <a:gd name="connsiteX62" fmla="*/ 2501661 w 3252159"/>
              <a:gd name="connsiteY62" fmla="*/ 1432788 h 2019385"/>
              <a:gd name="connsiteX63" fmla="*/ 2596551 w 3252159"/>
              <a:gd name="connsiteY63" fmla="*/ 1415535 h 2019385"/>
              <a:gd name="connsiteX64" fmla="*/ 2622430 w 3252159"/>
              <a:gd name="connsiteY64" fmla="*/ 1406909 h 2019385"/>
              <a:gd name="connsiteX65" fmla="*/ 2648310 w 3252159"/>
              <a:gd name="connsiteY65" fmla="*/ 1381030 h 2019385"/>
              <a:gd name="connsiteX66" fmla="*/ 2682815 w 3252159"/>
              <a:gd name="connsiteY66" fmla="*/ 1363777 h 2019385"/>
              <a:gd name="connsiteX67" fmla="*/ 2708695 w 3252159"/>
              <a:gd name="connsiteY67" fmla="*/ 1329271 h 2019385"/>
              <a:gd name="connsiteX68" fmla="*/ 2725947 w 3252159"/>
              <a:gd name="connsiteY68" fmla="*/ 1303392 h 2019385"/>
              <a:gd name="connsiteX69" fmla="*/ 2751827 w 3252159"/>
              <a:gd name="connsiteY69" fmla="*/ 1294766 h 2019385"/>
              <a:gd name="connsiteX70" fmla="*/ 2777706 w 3252159"/>
              <a:gd name="connsiteY70" fmla="*/ 1268886 h 2019385"/>
              <a:gd name="connsiteX71" fmla="*/ 2803585 w 3252159"/>
              <a:gd name="connsiteY71" fmla="*/ 1251634 h 2019385"/>
              <a:gd name="connsiteX72" fmla="*/ 2838091 w 3252159"/>
              <a:gd name="connsiteY72" fmla="*/ 1225754 h 2019385"/>
              <a:gd name="connsiteX73" fmla="*/ 2889849 w 3252159"/>
              <a:gd name="connsiteY73" fmla="*/ 1191249 h 2019385"/>
              <a:gd name="connsiteX74" fmla="*/ 2958861 w 3252159"/>
              <a:gd name="connsiteY74" fmla="*/ 1139490 h 2019385"/>
              <a:gd name="connsiteX75" fmla="*/ 3027872 w 3252159"/>
              <a:gd name="connsiteY75" fmla="*/ 1044600 h 2019385"/>
              <a:gd name="connsiteX76" fmla="*/ 3071004 w 3252159"/>
              <a:gd name="connsiteY76" fmla="*/ 966962 h 2019385"/>
              <a:gd name="connsiteX77" fmla="*/ 3096883 w 3252159"/>
              <a:gd name="connsiteY77" fmla="*/ 932456 h 2019385"/>
              <a:gd name="connsiteX78" fmla="*/ 3114136 w 3252159"/>
              <a:gd name="connsiteY78" fmla="*/ 906577 h 2019385"/>
              <a:gd name="connsiteX79" fmla="*/ 3165895 w 3252159"/>
              <a:gd name="connsiteY79" fmla="*/ 863445 h 2019385"/>
              <a:gd name="connsiteX80" fmla="*/ 3200400 w 3252159"/>
              <a:gd name="connsiteY80" fmla="*/ 811686 h 2019385"/>
              <a:gd name="connsiteX81" fmla="*/ 3252159 w 3252159"/>
              <a:gd name="connsiteY81" fmla="*/ 742675 h 2019385"/>
              <a:gd name="connsiteX82" fmla="*/ 3200400 w 3252159"/>
              <a:gd name="connsiteY82" fmla="*/ 682290 h 2019385"/>
              <a:gd name="connsiteX83" fmla="*/ 3183147 w 3252159"/>
              <a:gd name="connsiteY83" fmla="*/ 656411 h 2019385"/>
              <a:gd name="connsiteX84" fmla="*/ 3131389 w 3252159"/>
              <a:gd name="connsiteY84" fmla="*/ 621905 h 2019385"/>
              <a:gd name="connsiteX85" fmla="*/ 3105510 w 3252159"/>
              <a:gd name="connsiteY85" fmla="*/ 604652 h 2019385"/>
              <a:gd name="connsiteX86" fmla="*/ 3053751 w 3252159"/>
              <a:gd name="connsiteY86" fmla="*/ 587400 h 2019385"/>
              <a:gd name="connsiteX87" fmla="*/ 2993366 w 3252159"/>
              <a:gd name="connsiteY87" fmla="*/ 552894 h 2019385"/>
              <a:gd name="connsiteX88" fmla="*/ 2958861 w 3252159"/>
              <a:gd name="connsiteY88" fmla="*/ 535641 h 2019385"/>
              <a:gd name="connsiteX89" fmla="*/ 2932981 w 3252159"/>
              <a:gd name="connsiteY89" fmla="*/ 518388 h 2019385"/>
              <a:gd name="connsiteX90" fmla="*/ 2863970 w 3252159"/>
              <a:gd name="connsiteY90" fmla="*/ 483883 h 2019385"/>
              <a:gd name="connsiteX91" fmla="*/ 2838091 w 3252159"/>
              <a:gd name="connsiteY91" fmla="*/ 458003 h 2019385"/>
              <a:gd name="connsiteX92" fmla="*/ 2786332 w 3252159"/>
              <a:gd name="connsiteY92" fmla="*/ 432124 h 2019385"/>
              <a:gd name="connsiteX93" fmla="*/ 2760453 w 3252159"/>
              <a:gd name="connsiteY93" fmla="*/ 406245 h 2019385"/>
              <a:gd name="connsiteX94" fmla="*/ 2734574 w 3252159"/>
              <a:gd name="connsiteY94" fmla="*/ 388992 h 2019385"/>
              <a:gd name="connsiteX95" fmla="*/ 2700068 w 3252159"/>
              <a:gd name="connsiteY95" fmla="*/ 345860 h 2019385"/>
              <a:gd name="connsiteX96" fmla="*/ 2631057 w 3252159"/>
              <a:gd name="connsiteY96" fmla="*/ 311354 h 2019385"/>
              <a:gd name="connsiteX97" fmla="*/ 2570672 w 3252159"/>
              <a:gd name="connsiteY97" fmla="*/ 276849 h 2019385"/>
              <a:gd name="connsiteX98" fmla="*/ 2518913 w 3252159"/>
              <a:gd name="connsiteY98" fmla="*/ 259596 h 2019385"/>
              <a:gd name="connsiteX99" fmla="*/ 2406770 w 3252159"/>
              <a:gd name="connsiteY99" fmla="*/ 207837 h 2019385"/>
              <a:gd name="connsiteX100" fmla="*/ 2337759 w 3252159"/>
              <a:gd name="connsiteY100" fmla="*/ 164705 h 2019385"/>
              <a:gd name="connsiteX101" fmla="*/ 2286000 w 3252159"/>
              <a:gd name="connsiteY101" fmla="*/ 147452 h 2019385"/>
              <a:gd name="connsiteX102" fmla="*/ 2251495 w 3252159"/>
              <a:gd name="connsiteY102" fmla="*/ 121573 h 2019385"/>
              <a:gd name="connsiteX103" fmla="*/ 2216989 w 3252159"/>
              <a:gd name="connsiteY103" fmla="*/ 112947 h 2019385"/>
              <a:gd name="connsiteX104" fmla="*/ 2173857 w 3252159"/>
              <a:gd name="connsiteY104" fmla="*/ 95694 h 2019385"/>
              <a:gd name="connsiteX105" fmla="*/ 2147978 w 3252159"/>
              <a:gd name="connsiteY105" fmla="*/ 87068 h 2019385"/>
              <a:gd name="connsiteX106" fmla="*/ 2113472 w 3252159"/>
              <a:gd name="connsiteY106" fmla="*/ 69815 h 2019385"/>
              <a:gd name="connsiteX107" fmla="*/ 2044461 w 3252159"/>
              <a:gd name="connsiteY107" fmla="*/ 52562 h 2019385"/>
              <a:gd name="connsiteX108" fmla="*/ 1992702 w 3252159"/>
              <a:gd name="connsiteY108" fmla="*/ 35309 h 2019385"/>
              <a:gd name="connsiteX109" fmla="*/ 1871932 w 3252159"/>
              <a:gd name="connsiteY109" fmla="*/ 9430 h 2019385"/>
              <a:gd name="connsiteX110" fmla="*/ 1820174 w 3252159"/>
              <a:gd name="connsiteY110" fmla="*/ 35309 h 2019385"/>
              <a:gd name="connsiteX111" fmla="*/ 1794295 w 3252159"/>
              <a:gd name="connsiteY111" fmla="*/ 43935 h 2019385"/>
              <a:gd name="connsiteX112" fmla="*/ 1742536 w 3252159"/>
              <a:gd name="connsiteY112" fmla="*/ 78441 h 2019385"/>
              <a:gd name="connsiteX113" fmla="*/ 1716657 w 3252159"/>
              <a:gd name="connsiteY113" fmla="*/ 95694 h 2019385"/>
              <a:gd name="connsiteX114" fmla="*/ 1690778 w 3252159"/>
              <a:gd name="connsiteY114" fmla="*/ 121573 h 2019385"/>
              <a:gd name="connsiteX115" fmla="*/ 1656272 w 3252159"/>
              <a:gd name="connsiteY115" fmla="*/ 138826 h 2019385"/>
              <a:gd name="connsiteX116" fmla="*/ 1604513 w 3252159"/>
              <a:gd name="connsiteY116" fmla="*/ 181958 h 2019385"/>
              <a:gd name="connsiteX117" fmla="*/ 1578634 w 3252159"/>
              <a:gd name="connsiteY117" fmla="*/ 190585 h 2019385"/>
              <a:gd name="connsiteX118" fmla="*/ 1561381 w 3252159"/>
              <a:gd name="connsiteY118" fmla="*/ 216464 h 2019385"/>
              <a:gd name="connsiteX119" fmla="*/ 1526876 w 3252159"/>
              <a:gd name="connsiteY119" fmla="*/ 225090 h 2019385"/>
              <a:gd name="connsiteX120" fmla="*/ 1492370 w 3252159"/>
              <a:gd name="connsiteY120" fmla="*/ 242343 h 2019385"/>
              <a:gd name="connsiteX121" fmla="*/ 1466491 w 3252159"/>
              <a:gd name="connsiteY121" fmla="*/ 259596 h 2019385"/>
              <a:gd name="connsiteX122" fmla="*/ 1431985 w 3252159"/>
              <a:gd name="connsiteY122" fmla="*/ 285475 h 2019385"/>
              <a:gd name="connsiteX123" fmla="*/ 1406106 w 3252159"/>
              <a:gd name="connsiteY123" fmla="*/ 294102 h 2019385"/>
              <a:gd name="connsiteX124" fmla="*/ 1362974 w 3252159"/>
              <a:gd name="connsiteY124" fmla="*/ 337234 h 2019385"/>
              <a:gd name="connsiteX125" fmla="*/ 1319842 w 3252159"/>
              <a:gd name="connsiteY125" fmla="*/ 380366 h 2019385"/>
              <a:gd name="connsiteX126" fmla="*/ 1302589 w 3252159"/>
              <a:gd name="connsiteY126" fmla="*/ 406245 h 2019385"/>
              <a:gd name="connsiteX127" fmla="*/ 1268083 w 3252159"/>
              <a:gd name="connsiteY127" fmla="*/ 423498 h 2019385"/>
              <a:gd name="connsiteX128" fmla="*/ 1207698 w 3252159"/>
              <a:gd name="connsiteY128" fmla="*/ 458003 h 2019385"/>
              <a:gd name="connsiteX129" fmla="*/ 1164566 w 3252159"/>
              <a:gd name="connsiteY129" fmla="*/ 475256 h 2019385"/>
              <a:gd name="connsiteX130" fmla="*/ 1138687 w 3252159"/>
              <a:gd name="connsiteY130" fmla="*/ 492509 h 2019385"/>
              <a:gd name="connsiteX131" fmla="*/ 1078302 w 3252159"/>
              <a:gd name="connsiteY131" fmla="*/ 518388 h 2019385"/>
              <a:gd name="connsiteX132" fmla="*/ 1009291 w 3252159"/>
              <a:gd name="connsiteY132" fmla="*/ 535641 h 2019385"/>
              <a:gd name="connsiteX133" fmla="*/ 974785 w 3252159"/>
              <a:gd name="connsiteY133" fmla="*/ 544268 h 2019385"/>
              <a:gd name="connsiteX134" fmla="*/ 940279 w 3252159"/>
              <a:gd name="connsiteY134" fmla="*/ 561520 h 2019385"/>
              <a:gd name="connsiteX135" fmla="*/ 914400 w 3252159"/>
              <a:gd name="connsiteY135" fmla="*/ 578773 h 2019385"/>
              <a:gd name="connsiteX136" fmla="*/ 879895 w 3252159"/>
              <a:gd name="connsiteY136" fmla="*/ 587400 h 2019385"/>
              <a:gd name="connsiteX137" fmla="*/ 793630 w 3252159"/>
              <a:gd name="connsiteY137" fmla="*/ 647785 h 2019385"/>
              <a:gd name="connsiteX138" fmla="*/ 767751 w 3252159"/>
              <a:gd name="connsiteY138" fmla="*/ 665037 h 2019385"/>
              <a:gd name="connsiteX139" fmla="*/ 715993 w 3252159"/>
              <a:gd name="connsiteY139" fmla="*/ 716796 h 2019385"/>
              <a:gd name="connsiteX140" fmla="*/ 690113 w 3252159"/>
              <a:gd name="connsiteY140" fmla="*/ 734049 h 2019385"/>
              <a:gd name="connsiteX141" fmla="*/ 664234 w 3252159"/>
              <a:gd name="connsiteY141" fmla="*/ 759928 h 2019385"/>
              <a:gd name="connsiteX142" fmla="*/ 586596 w 3252159"/>
              <a:gd name="connsiteY142" fmla="*/ 794434 h 2019385"/>
              <a:gd name="connsiteX143" fmla="*/ 560717 w 3252159"/>
              <a:gd name="connsiteY143" fmla="*/ 820313 h 2019385"/>
              <a:gd name="connsiteX144" fmla="*/ 534838 w 3252159"/>
              <a:gd name="connsiteY144" fmla="*/ 837566 h 2019385"/>
              <a:gd name="connsiteX145" fmla="*/ 508959 w 3252159"/>
              <a:gd name="connsiteY145" fmla="*/ 863445 h 2019385"/>
              <a:gd name="connsiteX146" fmla="*/ 483079 w 3252159"/>
              <a:gd name="connsiteY146" fmla="*/ 880698 h 2019385"/>
              <a:gd name="connsiteX147" fmla="*/ 448574 w 3252159"/>
              <a:gd name="connsiteY147" fmla="*/ 906577 h 2019385"/>
              <a:gd name="connsiteX148" fmla="*/ 388189 w 3252159"/>
              <a:gd name="connsiteY148" fmla="*/ 941083 h 2019385"/>
              <a:gd name="connsiteX149" fmla="*/ 336430 w 3252159"/>
              <a:gd name="connsiteY149" fmla="*/ 984215 h 2019385"/>
              <a:gd name="connsiteX150" fmla="*/ 301925 w 3252159"/>
              <a:gd name="connsiteY150" fmla="*/ 1027347 h 2019385"/>
              <a:gd name="connsiteX151" fmla="*/ 276046 w 3252159"/>
              <a:gd name="connsiteY151" fmla="*/ 1079105 h 2019385"/>
              <a:gd name="connsiteX152" fmla="*/ 224287 w 3252159"/>
              <a:gd name="connsiteY152" fmla="*/ 1104985 h 2019385"/>
              <a:gd name="connsiteX153" fmla="*/ 189781 w 3252159"/>
              <a:gd name="connsiteY153" fmla="*/ 1104985 h 201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252159" h="2019385">
                <a:moveTo>
                  <a:pt x="189781" y="1104985"/>
                </a:moveTo>
                <a:lnTo>
                  <a:pt x="189781" y="1104985"/>
                </a:lnTo>
                <a:cubicBezTo>
                  <a:pt x="146649" y="1119362"/>
                  <a:pt x="103933" y="1135053"/>
                  <a:pt x="60385" y="1148117"/>
                </a:cubicBezTo>
                <a:cubicBezTo>
                  <a:pt x="46341" y="1152330"/>
                  <a:pt x="29184" y="1148221"/>
                  <a:pt x="17253" y="1156743"/>
                </a:cubicBezTo>
                <a:cubicBezTo>
                  <a:pt x="6789" y="1164217"/>
                  <a:pt x="5751" y="1179747"/>
                  <a:pt x="0" y="1191249"/>
                </a:cubicBezTo>
                <a:cubicBezTo>
                  <a:pt x="2876" y="1205626"/>
                  <a:pt x="3479" y="1220652"/>
                  <a:pt x="8627" y="1234381"/>
                </a:cubicBezTo>
                <a:cubicBezTo>
                  <a:pt x="12267" y="1244088"/>
                  <a:pt x="19132" y="1252388"/>
                  <a:pt x="25879" y="1260260"/>
                </a:cubicBezTo>
                <a:cubicBezTo>
                  <a:pt x="58578" y="1298409"/>
                  <a:pt x="54454" y="1291800"/>
                  <a:pt x="94891" y="1312019"/>
                </a:cubicBezTo>
                <a:cubicBezTo>
                  <a:pt x="100642" y="1320645"/>
                  <a:pt x="103352" y="1332403"/>
                  <a:pt x="112144" y="1337898"/>
                </a:cubicBezTo>
                <a:cubicBezTo>
                  <a:pt x="127566" y="1347537"/>
                  <a:pt x="147636" y="1347018"/>
                  <a:pt x="163902" y="1355151"/>
                </a:cubicBezTo>
                <a:cubicBezTo>
                  <a:pt x="186906" y="1366653"/>
                  <a:pt x="208514" y="1381523"/>
                  <a:pt x="232913" y="1389656"/>
                </a:cubicBezTo>
                <a:cubicBezTo>
                  <a:pt x="241540" y="1392532"/>
                  <a:pt x="250660" y="1394216"/>
                  <a:pt x="258793" y="1398283"/>
                </a:cubicBezTo>
                <a:cubicBezTo>
                  <a:pt x="285508" y="1411640"/>
                  <a:pt x="291810" y="1425776"/>
                  <a:pt x="319178" y="1441415"/>
                </a:cubicBezTo>
                <a:cubicBezTo>
                  <a:pt x="327073" y="1445926"/>
                  <a:pt x="336431" y="1447166"/>
                  <a:pt x="345057" y="1450041"/>
                </a:cubicBezTo>
                <a:cubicBezTo>
                  <a:pt x="404381" y="1489591"/>
                  <a:pt x="377144" y="1477990"/>
                  <a:pt x="422695" y="1493173"/>
                </a:cubicBezTo>
                <a:cubicBezTo>
                  <a:pt x="506850" y="1549278"/>
                  <a:pt x="376055" y="1461388"/>
                  <a:pt x="483079" y="1536305"/>
                </a:cubicBezTo>
                <a:cubicBezTo>
                  <a:pt x="500066" y="1548196"/>
                  <a:pt x="534838" y="1570811"/>
                  <a:pt x="534838" y="1570811"/>
                </a:cubicBezTo>
                <a:cubicBezTo>
                  <a:pt x="565210" y="1616369"/>
                  <a:pt x="536663" y="1579769"/>
                  <a:pt x="586596" y="1622569"/>
                </a:cubicBezTo>
                <a:cubicBezTo>
                  <a:pt x="617186" y="1648789"/>
                  <a:pt x="609146" y="1652708"/>
                  <a:pt x="646981" y="1674328"/>
                </a:cubicBezTo>
                <a:cubicBezTo>
                  <a:pt x="654876" y="1678839"/>
                  <a:pt x="664234" y="1680079"/>
                  <a:pt x="672861" y="1682954"/>
                </a:cubicBezTo>
                <a:cubicBezTo>
                  <a:pt x="681487" y="1688705"/>
                  <a:pt x="689738" y="1695063"/>
                  <a:pt x="698740" y="1700207"/>
                </a:cubicBezTo>
                <a:cubicBezTo>
                  <a:pt x="709905" y="1706587"/>
                  <a:pt x="723482" y="1709091"/>
                  <a:pt x="733246" y="1717460"/>
                </a:cubicBezTo>
                <a:cubicBezTo>
                  <a:pt x="744162" y="1726817"/>
                  <a:pt x="748379" y="1742414"/>
                  <a:pt x="759125" y="1751966"/>
                </a:cubicBezTo>
                <a:cubicBezTo>
                  <a:pt x="774623" y="1765742"/>
                  <a:pt x="793630" y="1774969"/>
                  <a:pt x="810883" y="1786471"/>
                </a:cubicBezTo>
                <a:cubicBezTo>
                  <a:pt x="819509" y="1792222"/>
                  <a:pt x="828468" y="1797504"/>
                  <a:pt x="836762" y="1803724"/>
                </a:cubicBezTo>
                <a:cubicBezTo>
                  <a:pt x="848264" y="1812350"/>
                  <a:pt x="858130" y="1823764"/>
                  <a:pt x="871268" y="1829603"/>
                </a:cubicBezTo>
                <a:cubicBezTo>
                  <a:pt x="884666" y="1835558"/>
                  <a:pt x="900023" y="1835354"/>
                  <a:pt x="914400" y="1838230"/>
                </a:cubicBezTo>
                <a:cubicBezTo>
                  <a:pt x="923026" y="1843981"/>
                  <a:pt x="930750" y="1851399"/>
                  <a:pt x="940279" y="1855483"/>
                </a:cubicBezTo>
                <a:cubicBezTo>
                  <a:pt x="950937" y="1860051"/>
                  <a:pt x="1010242" y="1871200"/>
                  <a:pt x="1017917" y="1872735"/>
                </a:cubicBezTo>
                <a:cubicBezTo>
                  <a:pt x="1152916" y="1926735"/>
                  <a:pt x="984117" y="1861468"/>
                  <a:pt x="1095555" y="1898615"/>
                </a:cubicBezTo>
                <a:cubicBezTo>
                  <a:pt x="1110245" y="1903512"/>
                  <a:pt x="1124134" y="1910576"/>
                  <a:pt x="1138687" y="1915868"/>
                </a:cubicBezTo>
                <a:cubicBezTo>
                  <a:pt x="1155778" y="1922083"/>
                  <a:pt x="1173561" y="1926366"/>
                  <a:pt x="1190446" y="1933120"/>
                </a:cubicBezTo>
                <a:cubicBezTo>
                  <a:pt x="1204823" y="1938871"/>
                  <a:pt x="1219428" y="1944084"/>
                  <a:pt x="1233578" y="1950373"/>
                </a:cubicBezTo>
                <a:cubicBezTo>
                  <a:pt x="1245329" y="1955596"/>
                  <a:pt x="1256042" y="1963111"/>
                  <a:pt x="1268083" y="1967626"/>
                </a:cubicBezTo>
                <a:cubicBezTo>
                  <a:pt x="1279184" y="1971789"/>
                  <a:pt x="1291341" y="1972503"/>
                  <a:pt x="1302589" y="1976252"/>
                </a:cubicBezTo>
                <a:cubicBezTo>
                  <a:pt x="1317279" y="1981149"/>
                  <a:pt x="1331031" y="1988608"/>
                  <a:pt x="1345721" y="1993505"/>
                </a:cubicBezTo>
                <a:cubicBezTo>
                  <a:pt x="1356969" y="1997254"/>
                  <a:pt x="1368871" y="1998725"/>
                  <a:pt x="1380227" y="2002132"/>
                </a:cubicBezTo>
                <a:cubicBezTo>
                  <a:pt x="1397646" y="2007358"/>
                  <a:pt x="1414732" y="2013634"/>
                  <a:pt x="1431985" y="2019385"/>
                </a:cubicBezTo>
                <a:cubicBezTo>
                  <a:pt x="1466491" y="2016509"/>
                  <a:pt x="1502046" y="2019680"/>
                  <a:pt x="1535502" y="2010758"/>
                </a:cubicBezTo>
                <a:cubicBezTo>
                  <a:pt x="1560143" y="2004187"/>
                  <a:pt x="1561896" y="1972391"/>
                  <a:pt x="1578634" y="1959000"/>
                </a:cubicBezTo>
                <a:cubicBezTo>
                  <a:pt x="1585734" y="1953320"/>
                  <a:pt x="1595887" y="1953249"/>
                  <a:pt x="1604513" y="1950373"/>
                </a:cubicBezTo>
                <a:cubicBezTo>
                  <a:pt x="1619849" y="1927369"/>
                  <a:pt x="1650799" y="1877280"/>
                  <a:pt x="1673525" y="1872735"/>
                </a:cubicBezTo>
                <a:cubicBezTo>
                  <a:pt x="1725573" y="1862326"/>
                  <a:pt x="1702747" y="1868745"/>
                  <a:pt x="1742536" y="1855483"/>
                </a:cubicBezTo>
                <a:cubicBezTo>
                  <a:pt x="1765540" y="1838230"/>
                  <a:pt x="1787621" y="1819674"/>
                  <a:pt x="1811547" y="1803724"/>
                </a:cubicBezTo>
                <a:cubicBezTo>
                  <a:pt x="1820174" y="1797973"/>
                  <a:pt x="1828154" y="1791108"/>
                  <a:pt x="1837427" y="1786471"/>
                </a:cubicBezTo>
                <a:cubicBezTo>
                  <a:pt x="1849803" y="1780283"/>
                  <a:pt x="1886757" y="1771983"/>
                  <a:pt x="1897812" y="1769219"/>
                </a:cubicBezTo>
                <a:cubicBezTo>
                  <a:pt x="1906438" y="1763468"/>
                  <a:pt x="1916360" y="1759297"/>
                  <a:pt x="1923691" y="1751966"/>
                </a:cubicBezTo>
                <a:cubicBezTo>
                  <a:pt x="1931022" y="1744635"/>
                  <a:pt x="1932979" y="1732723"/>
                  <a:pt x="1940944" y="1726086"/>
                </a:cubicBezTo>
                <a:cubicBezTo>
                  <a:pt x="1950823" y="1717854"/>
                  <a:pt x="1963630" y="1713899"/>
                  <a:pt x="1975449" y="1708834"/>
                </a:cubicBezTo>
                <a:cubicBezTo>
                  <a:pt x="1992779" y="1701407"/>
                  <a:pt x="2018318" y="1695960"/>
                  <a:pt x="2035834" y="1691581"/>
                </a:cubicBezTo>
                <a:cubicBezTo>
                  <a:pt x="2044460" y="1682955"/>
                  <a:pt x="2052341" y="1673512"/>
                  <a:pt x="2061713" y="1665702"/>
                </a:cubicBezTo>
                <a:cubicBezTo>
                  <a:pt x="2069678" y="1659065"/>
                  <a:pt x="2080262" y="1655780"/>
                  <a:pt x="2087593" y="1648449"/>
                </a:cubicBezTo>
                <a:cubicBezTo>
                  <a:pt x="2145102" y="1590940"/>
                  <a:pt x="2061716" y="1651321"/>
                  <a:pt x="2130725" y="1605317"/>
                </a:cubicBezTo>
                <a:cubicBezTo>
                  <a:pt x="2136476" y="1596690"/>
                  <a:pt x="2140647" y="1586768"/>
                  <a:pt x="2147978" y="1579437"/>
                </a:cubicBezTo>
                <a:cubicBezTo>
                  <a:pt x="2155309" y="1572106"/>
                  <a:pt x="2165893" y="1568822"/>
                  <a:pt x="2173857" y="1562185"/>
                </a:cubicBezTo>
                <a:cubicBezTo>
                  <a:pt x="2183229" y="1554375"/>
                  <a:pt x="2191110" y="1544932"/>
                  <a:pt x="2199736" y="1536305"/>
                </a:cubicBezTo>
                <a:cubicBezTo>
                  <a:pt x="2216167" y="1487010"/>
                  <a:pt x="2194806" y="1528091"/>
                  <a:pt x="2234242" y="1501800"/>
                </a:cubicBezTo>
                <a:cubicBezTo>
                  <a:pt x="2244393" y="1495033"/>
                  <a:pt x="2249529" y="1481973"/>
                  <a:pt x="2260121" y="1475920"/>
                </a:cubicBezTo>
                <a:cubicBezTo>
                  <a:pt x="2270415" y="1470038"/>
                  <a:pt x="2282890" y="1468971"/>
                  <a:pt x="2294627" y="1467294"/>
                </a:cubicBezTo>
                <a:cubicBezTo>
                  <a:pt x="2323235" y="1463207"/>
                  <a:pt x="2352216" y="1462252"/>
                  <a:pt x="2380891" y="1458668"/>
                </a:cubicBezTo>
                <a:cubicBezTo>
                  <a:pt x="2398247" y="1456499"/>
                  <a:pt x="2415575" y="1453835"/>
                  <a:pt x="2432649" y="1450041"/>
                </a:cubicBezTo>
                <a:cubicBezTo>
                  <a:pt x="2441526" y="1448068"/>
                  <a:pt x="2449707" y="1443620"/>
                  <a:pt x="2458529" y="1441415"/>
                </a:cubicBezTo>
                <a:cubicBezTo>
                  <a:pt x="2472753" y="1437859"/>
                  <a:pt x="2487235" y="1435411"/>
                  <a:pt x="2501661" y="1432788"/>
                </a:cubicBezTo>
                <a:cubicBezTo>
                  <a:pt x="2529882" y="1427657"/>
                  <a:pt x="2568123" y="1422642"/>
                  <a:pt x="2596551" y="1415535"/>
                </a:cubicBezTo>
                <a:cubicBezTo>
                  <a:pt x="2605372" y="1413330"/>
                  <a:pt x="2613804" y="1409784"/>
                  <a:pt x="2622430" y="1406909"/>
                </a:cubicBezTo>
                <a:cubicBezTo>
                  <a:pt x="2631057" y="1398283"/>
                  <a:pt x="2638383" y="1388121"/>
                  <a:pt x="2648310" y="1381030"/>
                </a:cubicBezTo>
                <a:cubicBezTo>
                  <a:pt x="2658774" y="1373556"/>
                  <a:pt x="2673052" y="1372146"/>
                  <a:pt x="2682815" y="1363777"/>
                </a:cubicBezTo>
                <a:cubicBezTo>
                  <a:pt x="2693731" y="1354420"/>
                  <a:pt x="2700338" y="1340971"/>
                  <a:pt x="2708695" y="1329271"/>
                </a:cubicBezTo>
                <a:cubicBezTo>
                  <a:pt x="2714721" y="1320835"/>
                  <a:pt x="2717851" y="1309868"/>
                  <a:pt x="2725947" y="1303392"/>
                </a:cubicBezTo>
                <a:cubicBezTo>
                  <a:pt x="2733048" y="1297712"/>
                  <a:pt x="2743200" y="1297641"/>
                  <a:pt x="2751827" y="1294766"/>
                </a:cubicBezTo>
                <a:cubicBezTo>
                  <a:pt x="2760453" y="1286139"/>
                  <a:pt x="2768334" y="1276696"/>
                  <a:pt x="2777706" y="1268886"/>
                </a:cubicBezTo>
                <a:cubicBezTo>
                  <a:pt x="2785670" y="1262249"/>
                  <a:pt x="2795149" y="1257660"/>
                  <a:pt x="2803585" y="1251634"/>
                </a:cubicBezTo>
                <a:cubicBezTo>
                  <a:pt x="2815285" y="1243277"/>
                  <a:pt x="2826312" y="1233999"/>
                  <a:pt x="2838091" y="1225754"/>
                </a:cubicBezTo>
                <a:cubicBezTo>
                  <a:pt x="2855078" y="1213863"/>
                  <a:pt x="2875187" y="1205911"/>
                  <a:pt x="2889849" y="1191249"/>
                </a:cubicBezTo>
                <a:cubicBezTo>
                  <a:pt x="2933448" y="1147650"/>
                  <a:pt x="2909806" y="1164018"/>
                  <a:pt x="2958861" y="1139490"/>
                </a:cubicBezTo>
                <a:cubicBezTo>
                  <a:pt x="3016840" y="1062185"/>
                  <a:pt x="2994669" y="1094404"/>
                  <a:pt x="3027872" y="1044600"/>
                </a:cubicBezTo>
                <a:cubicBezTo>
                  <a:pt x="3041321" y="1004250"/>
                  <a:pt x="3035407" y="1014425"/>
                  <a:pt x="3071004" y="966962"/>
                </a:cubicBezTo>
                <a:cubicBezTo>
                  <a:pt x="3079630" y="955460"/>
                  <a:pt x="3088526" y="944155"/>
                  <a:pt x="3096883" y="932456"/>
                </a:cubicBezTo>
                <a:cubicBezTo>
                  <a:pt x="3102909" y="924020"/>
                  <a:pt x="3107499" y="914542"/>
                  <a:pt x="3114136" y="906577"/>
                </a:cubicBezTo>
                <a:cubicBezTo>
                  <a:pt x="3134893" y="881669"/>
                  <a:pt x="3140448" y="880409"/>
                  <a:pt x="3165895" y="863445"/>
                </a:cubicBezTo>
                <a:cubicBezTo>
                  <a:pt x="3177397" y="846192"/>
                  <a:pt x="3187447" y="827878"/>
                  <a:pt x="3200400" y="811686"/>
                </a:cubicBezTo>
                <a:cubicBezTo>
                  <a:pt x="3241383" y="760458"/>
                  <a:pt x="3224693" y="783874"/>
                  <a:pt x="3252159" y="742675"/>
                </a:cubicBezTo>
                <a:cubicBezTo>
                  <a:pt x="3218460" y="675278"/>
                  <a:pt x="3256392" y="738281"/>
                  <a:pt x="3200400" y="682290"/>
                </a:cubicBezTo>
                <a:cubicBezTo>
                  <a:pt x="3193069" y="674959"/>
                  <a:pt x="3190949" y="663238"/>
                  <a:pt x="3183147" y="656411"/>
                </a:cubicBezTo>
                <a:cubicBezTo>
                  <a:pt x="3167542" y="642757"/>
                  <a:pt x="3148642" y="633407"/>
                  <a:pt x="3131389" y="621905"/>
                </a:cubicBezTo>
                <a:cubicBezTo>
                  <a:pt x="3122763" y="616154"/>
                  <a:pt x="3115346" y="607930"/>
                  <a:pt x="3105510" y="604652"/>
                </a:cubicBezTo>
                <a:cubicBezTo>
                  <a:pt x="3088257" y="598901"/>
                  <a:pt x="3070017" y="595533"/>
                  <a:pt x="3053751" y="587400"/>
                </a:cubicBezTo>
                <a:cubicBezTo>
                  <a:pt x="2949483" y="535264"/>
                  <a:pt x="3078716" y="601666"/>
                  <a:pt x="2993366" y="552894"/>
                </a:cubicBezTo>
                <a:cubicBezTo>
                  <a:pt x="2982201" y="546514"/>
                  <a:pt x="2970026" y="542021"/>
                  <a:pt x="2958861" y="535641"/>
                </a:cubicBezTo>
                <a:cubicBezTo>
                  <a:pt x="2949859" y="530497"/>
                  <a:pt x="2942083" y="523353"/>
                  <a:pt x="2932981" y="518388"/>
                </a:cubicBezTo>
                <a:cubicBezTo>
                  <a:pt x="2910403" y="506073"/>
                  <a:pt x="2863970" y="483883"/>
                  <a:pt x="2863970" y="483883"/>
                </a:cubicBezTo>
                <a:cubicBezTo>
                  <a:pt x="2855344" y="475256"/>
                  <a:pt x="2848242" y="464770"/>
                  <a:pt x="2838091" y="458003"/>
                </a:cubicBezTo>
                <a:cubicBezTo>
                  <a:pt x="2760269" y="406120"/>
                  <a:pt x="2867790" y="500005"/>
                  <a:pt x="2786332" y="432124"/>
                </a:cubicBezTo>
                <a:cubicBezTo>
                  <a:pt x="2776960" y="424314"/>
                  <a:pt x="2769825" y="414055"/>
                  <a:pt x="2760453" y="406245"/>
                </a:cubicBezTo>
                <a:cubicBezTo>
                  <a:pt x="2752488" y="399608"/>
                  <a:pt x="2741905" y="396323"/>
                  <a:pt x="2734574" y="388992"/>
                </a:cubicBezTo>
                <a:cubicBezTo>
                  <a:pt x="2721555" y="375973"/>
                  <a:pt x="2713087" y="358879"/>
                  <a:pt x="2700068" y="345860"/>
                </a:cubicBezTo>
                <a:cubicBezTo>
                  <a:pt x="2680082" y="325874"/>
                  <a:pt x="2655770" y="323710"/>
                  <a:pt x="2631057" y="311354"/>
                </a:cubicBezTo>
                <a:cubicBezTo>
                  <a:pt x="2568813" y="280232"/>
                  <a:pt x="2646286" y="307095"/>
                  <a:pt x="2570672" y="276849"/>
                </a:cubicBezTo>
                <a:cubicBezTo>
                  <a:pt x="2553786" y="270095"/>
                  <a:pt x="2535179" y="267729"/>
                  <a:pt x="2518913" y="259596"/>
                </a:cubicBezTo>
                <a:cubicBezTo>
                  <a:pt x="2436052" y="218165"/>
                  <a:pt x="2473781" y="234642"/>
                  <a:pt x="2406770" y="207837"/>
                </a:cubicBezTo>
                <a:cubicBezTo>
                  <a:pt x="2372393" y="173460"/>
                  <a:pt x="2389106" y="183377"/>
                  <a:pt x="2337759" y="164705"/>
                </a:cubicBezTo>
                <a:cubicBezTo>
                  <a:pt x="2320668" y="158490"/>
                  <a:pt x="2286000" y="147452"/>
                  <a:pt x="2286000" y="147452"/>
                </a:cubicBezTo>
                <a:cubicBezTo>
                  <a:pt x="2274498" y="138826"/>
                  <a:pt x="2264354" y="128003"/>
                  <a:pt x="2251495" y="121573"/>
                </a:cubicBezTo>
                <a:cubicBezTo>
                  <a:pt x="2240891" y="116271"/>
                  <a:pt x="2228237" y="116696"/>
                  <a:pt x="2216989" y="112947"/>
                </a:cubicBezTo>
                <a:cubicBezTo>
                  <a:pt x="2202299" y="108050"/>
                  <a:pt x="2188356" y="101131"/>
                  <a:pt x="2173857" y="95694"/>
                </a:cubicBezTo>
                <a:cubicBezTo>
                  <a:pt x="2165343" y="92501"/>
                  <a:pt x="2156336" y="90650"/>
                  <a:pt x="2147978" y="87068"/>
                </a:cubicBezTo>
                <a:cubicBezTo>
                  <a:pt x="2136158" y="82002"/>
                  <a:pt x="2125672" y="73882"/>
                  <a:pt x="2113472" y="69815"/>
                </a:cubicBezTo>
                <a:cubicBezTo>
                  <a:pt x="2090977" y="62317"/>
                  <a:pt x="2066956" y="60060"/>
                  <a:pt x="2044461" y="52562"/>
                </a:cubicBezTo>
                <a:lnTo>
                  <a:pt x="1992702" y="35309"/>
                </a:lnTo>
                <a:cubicBezTo>
                  <a:pt x="1921655" y="-12057"/>
                  <a:pt x="1961519" y="-1769"/>
                  <a:pt x="1871932" y="9430"/>
                </a:cubicBezTo>
                <a:cubicBezTo>
                  <a:pt x="1806885" y="31112"/>
                  <a:pt x="1887063" y="1864"/>
                  <a:pt x="1820174" y="35309"/>
                </a:cubicBezTo>
                <a:cubicBezTo>
                  <a:pt x="1812041" y="39375"/>
                  <a:pt x="1802921" y="41060"/>
                  <a:pt x="1794295" y="43935"/>
                </a:cubicBezTo>
                <a:lnTo>
                  <a:pt x="1742536" y="78441"/>
                </a:lnTo>
                <a:cubicBezTo>
                  <a:pt x="1733910" y="84192"/>
                  <a:pt x="1723988" y="88363"/>
                  <a:pt x="1716657" y="95694"/>
                </a:cubicBezTo>
                <a:cubicBezTo>
                  <a:pt x="1708031" y="104320"/>
                  <a:pt x="1700705" y="114482"/>
                  <a:pt x="1690778" y="121573"/>
                </a:cubicBezTo>
                <a:cubicBezTo>
                  <a:pt x="1680314" y="129047"/>
                  <a:pt x="1667437" y="132446"/>
                  <a:pt x="1656272" y="138826"/>
                </a:cubicBezTo>
                <a:cubicBezTo>
                  <a:pt x="1557501" y="195267"/>
                  <a:pt x="1711553" y="110598"/>
                  <a:pt x="1604513" y="181958"/>
                </a:cubicBezTo>
                <a:cubicBezTo>
                  <a:pt x="1596947" y="187002"/>
                  <a:pt x="1587260" y="187709"/>
                  <a:pt x="1578634" y="190585"/>
                </a:cubicBezTo>
                <a:cubicBezTo>
                  <a:pt x="1572883" y="199211"/>
                  <a:pt x="1570007" y="210713"/>
                  <a:pt x="1561381" y="216464"/>
                </a:cubicBezTo>
                <a:cubicBezTo>
                  <a:pt x="1551516" y="223040"/>
                  <a:pt x="1537977" y="220927"/>
                  <a:pt x="1526876" y="225090"/>
                </a:cubicBezTo>
                <a:cubicBezTo>
                  <a:pt x="1514835" y="229605"/>
                  <a:pt x="1503535" y="235963"/>
                  <a:pt x="1492370" y="242343"/>
                </a:cubicBezTo>
                <a:cubicBezTo>
                  <a:pt x="1483368" y="247487"/>
                  <a:pt x="1474927" y="253570"/>
                  <a:pt x="1466491" y="259596"/>
                </a:cubicBezTo>
                <a:cubicBezTo>
                  <a:pt x="1454792" y="267953"/>
                  <a:pt x="1444468" y="278342"/>
                  <a:pt x="1431985" y="285475"/>
                </a:cubicBezTo>
                <a:cubicBezTo>
                  <a:pt x="1424090" y="289986"/>
                  <a:pt x="1414732" y="291226"/>
                  <a:pt x="1406106" y="294102"/>
                </a:cubicBezTo>
                <a:cubicBezTo>
                  <a:pt x="1360098" y="363113"/>
                  <a:pt x="1420483" y="279725"/>
                  <a:pt x="1362974" y="337234"/>
                </a:cubicBezTo>
                <a:cubicBezTo>
                  <a:pt x="1305465" y="394743"/>
                  <a:pt x="1388853" y="334358"/>
                  <a:pt x="1319842" y="380366"/>
                </a:cubicBezTo>
                <a:cubicBezTo>
                  <a:pt x="1314091" y="388992"/>
                  <a:pt x="1310554" y="399608"/>
                  <a:pt x="1302589" y="406245"/>
                </a:cubicBezTo>
                <a:cubicBezTo>
                  <a:pt x="1292710" y="414477"/>
                  <a:pt x="1279248" y="417118"/>
                  <a:pt x="1268083" y="423498"/>
                </a:cubicBezTo>
                <a:cubicBezTo>
                  <a:pt x="1219506" y="451256"/>
                  <a:pt x="1266359" y="431932"/>
                  <a:pt x="1207698" y="458003"/>
                </a:cubicBezTo>
                <a:cubicBezTo>
                  <a:pt x="1193548" y="464292"/>
                  <a:pt x="1178416" y="468331"/>
                  <a:pt x="1164566" y="475256"/>
                </a:cubicBezTo>
                <a:cubicBezTo>
                  <a:pt x="1155293" y="479893"/>
                  <a:pt x="1147689" y="487365"/>
                  <a:pt x="1138687" y="492509"/>
                </a:cubicBezTo>
                <a:cubicBezTo>
                  <a:pt x="1117169" y="504805"/>
                  <a:pt x="1101446" y="512076"/>
                  <a:pt x="1078302" y="518388"/>
                </a:cubicBezTo>
                <a:cubicBezTo>
                  <a:pt x="1055426" y="524627"/>
                  <a:pt x="1032295" y="529890"/>
                  <a:pt x="1009291" y="535641"/>
                </a:cubicBezTo>
                <a:cubicBezTo>
                  <a:pt x="997789" y="538517"/>
                  <a:pt x="985389" y="538966"/>
                  <a:pt x="974785" y="544268"/>
                </a:cubicBezTo>
                <a:cubicBezTo>
                  <a:pt x="963283" y="550019"/>
                  <a:pt x="951444" y="555140"/>
                  <a:pt x="940279" y="561520"/>
                </a:cubicBezTo>
                <a:cubicBezTo>
                  <a:pt x="931277" y="566664"/>
                  <a:pt x="923929" y="574689"/>
                  <a:pt x="914400" y="578773"/>
                </a:cubicBezTo>
                <a:cubicBezTo>
                  <a:pt x="903503" y="583443"/>
                  <a:pt x="891397" y="584524"/>
                  <a:pt x="879895" y="587400"/>
                </a:cubicBezTo>
                <a:cubicBezTo>
                  <a:pt x="828805" y="625717"/>
                  <a:pt x="857345" y="605309"/>
                  <a:pt x="793630" y="647785"/>
                </a:cubicBezTo>
                <a:cubicBezTo>
                  <a:pt x="785004" y="653536"/>
                  <a:pt x="775082" y="657706"/>
                  <a:pt x="767751" y="665037"/>
                </a:cubicBezTo>
                <a:cubicBezTo>
                  <a:pt x="750498" y="682290"/>
                  <a:pt x="736294" y="703262"/>
                  <a:pt x="715993" y="716796"/>
                </a:cubicBezTo>
                <a:cubicBezTo>
                  <a:pt x="707366" y="722547"/>
                  <a:pt x="698078" y="727412"/>
                  <a:pt x="690113" y="734049"/>
                </a:cubicBezTo>
                <a:cubicBezTo>
                  <a:pt x="680741" y="741859"/>
                  <a:pt x="674898" y="754003"/>
                  <a:pt x="664234" y="759928"/>
                </a:cubicBezTo>
                <a:cubicBezTo>
                  <a:pt x="596528" y="797543"/>
                  <a:pt x="631092" y="757354"/>
                  <a:pt x="586596" y="794434"/>
                </a:cubicBezTo>
                <a:cubicBezTo>
                  <a:pt x="577224" y="802244"/>
                  <a:pt x="570089" y="812503"/>
                  <a:pt x="560717" y="820313"/>
                </a:cubicBezTo>
                <a:cubicBezTo>
                  <a:pt x="552752" y="826950"/>
                  <a:pt x="542803" y="830929"/>
                  <a:pt x="534838" y="837566"/>
                </a:cubicBezTo>
                <a:cubicBezTo>
                  <a:pt x="525466" y="845376"/>
                  <a:pt x="518331" y="855635"/>
                  <a:pt x="508959" y="863445"/>
                </a:cubicBezTo>
                <a:cubicBezTo>
                  <a:pt x="500994" y="870082"/>
                  <a:pt x="491516" y="874672"/>
                  <a:pt x="483079" y="880698"/>
                </a:cubicBezTo>
                <a:cubicBezTo>
                  <a:pt x="471380" y="889055"/>
                  <a:pt x="460766" y="898957"/>
                  <a:pt x="448574" y="906577"/>
                </a:cubicBezTo>
                <a:cubicBezTo>
                  <a:pt x="414822" y="927672"/>
                  <a:pt x="416684" y="917337"/>
                  <a:pt x="388189" y="941083"/>
                </a:cubicBezTo>
                <a:cubicBezTo>
                  <a:pt x="321774" y="996430"/>
                  <a:pt x="400680" y="941382"/>
                  <a:pt x="336430" y="984215"/>
                </a:cubicBezTo>
                <a:cubicBezTo>
                  <a:pt x="314749" y="1049260"/>
                  <a:pt x="346517" y="971608"/>
                  <a:pt x="301925" y="1027347"/>
                </a:cubicBezTo>
                <a:cubicBezTo>
                  <a:pt x="245802" y="1097500"/>
                  <a:pt x="348756" y="1006395"/>
                  <a:pt x="276046" y="1079105"/>
                </a:cubicBezTo>
                <a:cubicBezTo>
                  <a:pt x="265724" y="1089427"/>
                  <a:pt x="239721" y="1103582"/>
                  <a:pt x="224287" y="1104985"/>
                </a:cubicBezTo>
                <a:cubicBezTo>
                  <a:pt x="201378" y="1107068"/>
                  <a:pt x="195532" y="1104985"/>
                  <a:pt x="189781" y="1104985"/>
                </a:cubicBez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a16="http://schemas.microsoft.com/office/drawing/2014/main" id="{E2807B2B-C993-4B5B-9B38-D9BD032C117F}"/>
              </a:ext>
            </a:extLst>
          </p:cNvPr>
          <p:cNvSpPr txBox="1"/>
          <p:nvPr/>
        </p:nvSpPr>
        <p:spPr>
          <a:xfrm>
            <a:off x="597409" y="1414104"/>
            <a:ext cx="5120640"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Cosmetic Mirror</a:t>
            </a:r>
          </a:p>
        </p:txBody>
      </p:sp>
      <p:sp>
        <p:nvSpPr>
          <p:cNvPr id="35" name="TextBox 34">
            <a:extLst>
              <a:ext uri="{FF2B5EF4-FFF2-40B4-BE49-F238E27FC236}">
                <a16:creationId xmlns:a16="http://schemas.microsoft.com/office/drawing/2014/main" id="{082CB861-6948-4612-BE7A-2EE115018403}"/>
              </a:ext>
            </a:extLst>
          </p:cNvPr>
          <p:cNvSpPr txBox="1"/>
          <p:nvPr/>
        </p:nvSpPr>
        <p:spPr>
          <a:xfrm>
            <a:off x="597409" y="1598770"/>
            <a:ext cx="5120640" cy="1938992"/>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1L of Water</a:t>
            </a:r>
            <a:br>
              <a:rPr lang="en-US" altLang="ko-KR" sz="7200" dirty="0">
                <a:solidFill>
                  <a:srgbClr val="A5A58D"/>
                </a:solidFill>
                <a:latin typeface="Berlin Sans FB Demi" panose="020E0802020502020306" pitchFamily="34" charset="0"/>
                <a:cs typeface="Aharoni" panose="02010803020104030203" pitchFamily="2" charset="-79"/>
              </a:rPr>
            </a:br>
            <a:r>
              <a:rPr lang="en-US" altLang="ko-KR" sz="4800" dirty="0">
                <a:solidFill>
                  <a:srgbClr val="A5A58D"/>
                </a:solidFill>
                <a:latin typeface="Berlin Sans FB" panose="020E0602020502020306" pitchFamily="34" charset="0"/>
                <a:cs typeface="Aharoni" panose="02010803020104030203" pitchFamily="2" charset="-79"/>
              </a:rPr>
              <a:t>(per person)</a:t>
            </a:r>
            <a:endParaRPr lang="en-US" altLang="ko-KR" sz="7200" dirty="0">
              <a:solidFill>
                <a:srgbClr val="A5A58D"/>
              </a:solidFill>
              <a:latin typeface="Berlin Sans FB" panose="020E0602020502020306" pitchFamily="34" charset="0"/>
              <a:cs typeface="Aharoni" panose="02010803020104030203" pitchFamily="2" charset="-79"/>
            </a:endParaRPr>
          </a:p>
        </p:txBody>
      </p:sp>
      <p:sp>
        <p:nvSpPr>
          <p:cNvPr id="36" name="TextBox 35">
            <a:extLst>
              <a:ext uri="{FF2B5EF4-FFF2-40B4-BE49-F238E27FC236}">
                <a16:creationId xmlns:a16="http://schemas.microsoft.com/office/drawing/2014/main" id="{EAB02F4E-6C5E-4838-B051-19B11F80D514}"/>
              </a:ext>
            </a:extLst>
          </p:cNvPr>
          <p:cNvSpPr txBox="1"/>
          <p:nvPr/>
        </p:nvSpPr>
        <p:spPr>
          <a:xfrm>
            <a:off x="597409" y="1598770"/>
            <a:ext cx="5120640" cy="1938992"/>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Flashlight</a:t>
            </a:r>
          </a:p>
          <a:p>
            <a:pPr algn="ctr"/>
            <a:r>
              <a:rPr lang="en-US" altLang="ko-KR" sz="4400" i="1" dirty="0">
                <a:solidFill>
                  <a:srgbClr val="A5A58D"/>
                </a:solidFill>
                <a:latin typeface="Berlin Sans FB" panose="020E0602020502020306" pitchFamily="34" charset="0"/>
                <a:cs typeface="Aharoni" panose="02010803020104030203" pitchFamily="2" charset="-79"/>
              </a:rPr>
              <a:t>(Large, 4 D batteries)</a:t>
            </a:r>
          </a:p>
        </p:txBody>
      </p:sp>
      <p:sp>
        <p:nvSpPr>
          <p:cNvPr id="37" name="TextBox 36">
            <a:extLst>
              <a:ext uri="{FF2B5EF4-FFF2-40B4-BE49-F238E27FC236}">
                <a16:creationId xmlns:a16="http://schemas.microsoft.com/office/drawing/2014/main" id="{5F4A1B08-BDAD-4627-AA22-E4BC10F26671}"/>
              </a:ext>
            </a:extLst>
          </p:cNvPr>
          <p:cNvSpPr txBox="1"/>
          <p:nvPr/>
        </p:nvSpPr>
        <p:spPr>
          <a:xfrm>
            <a:off x="597409" y="1968102"/>
            <a:ext cx="5120640" cy="1200329"/>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Pocket Knife</a:t>
            </a:r>
          </a:p>
        </p:txBody>
      </p:sp>
      <p:sp>
        <p:nvSpPr>
          <p:cNvPr id="38" name="TextBox 37">
            <a:extLst>
              <a:ext uri="{FF2B5EF4-FFF2-40B4-BE49-F238E27FC236}">
                <a16:creationId xmlns:a16="http://schemas.microsoft.com/office/drawing/2014/main" id="{FFEDC09C-9468-49EF-93C0-4654331FDFB2}"/>
              </a:ext>
            </a:extLst>
          </p:cNvPr>
          <p:cNvSpPr txBox="1"/>
          <p:nvPr/>
        </p:nvSpPr>
        <p:spPr>
          <a:xfrm>
            <a:off x="597409" y="1414104"/>
            <a:ext cx="5120640"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Red + White </a:t>
            </a:r>
          </a:p>
          <a:p>
            <a:pPr algn="ctr"/>
            <a:r>
              <a:rPr lang="en-US" altLang="ko-KR" sz="7200" dirty="0">
                <a:solidFill>
                  <a:srgbClr val="A5A58D"/>
                </a:solidFill>
                <a:latin typeface="Berlin Sans FB Demi" panose="020E0802020502020306" pitchFamily="34" charset="0"/>
                <a:cs typeface="Aharoni" panose="02010803020104030203" pitchFamily="2" charset="-79"/>
              </a:rPr>
              <a:t>Parachute  </a:t>
            </a:r>
          </a:p>
        </p:txBody>
      </p:sp>
      <p:sp>
        <p:nvSpPr>
          <p:cNvPr id="39" name="TextBox 38">
            <a:extLst>
              <a:ext uri="{FF2B5EF4-FFF2-40B4-BE49-F238E27FC236}">
                <a16:creationId xmlns:a16="http://schemas.microsoft.com/office/drawing/2014/main" id="{D3895D0F-25D7-4A2A-BF4A-4707D605F5AA}"/>
              </a:ext>
            </a:extLst>
          </p:cNvPr>
          <p:cNvSpPr txBox="1"/>
          <p:nvPr/>
        </p:nvSpPr>
        <p:spPr>
          <a:xfrm>
            <a:off x="597409" y="1629548"/>
            <a:ext cx="5120640"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.45 Caliber Gun</a:t>
            </a:r>
          </a:p>
          <a:p>
            <a:pPr algn="ctr"/>
            <a:r>
              <a:rPr lang="en-US" altLang="ko-KR" sz="4400" i="1" dirty="0">
                <a:solidFill>
                  <a:srgbClr val="A5A58D"/>
                </a:solidFill>
                <a:latin typeface="Berlin Sans FB" panose="020E0602020502020306" pitchFamily="34" charset="0"/>
                <a:cs typeface="Aharoni" panose="02010803020104030203" pitchFamily="2" charset="-79"/>
              </a:rPr>
              <a:t>(loaded)</a:t>
            </a:r>
          </a:p>
        </p:txBody>
      </p:sp>
      <p:sp>
        <p:nvSpPr>
          <p:cNvPr id="40" name="TextBox 39">
            <a:extLst>
              <a:ext uri="{FF2B5EF4-FFF2-40B4-BE49-F238E27FC236}">
                <a16:creationId xmlns:a16="http://schemas.microsoft.com/office/drawing/2014/main" id="{3E4C3C12-BA80-479E-A894-6368775838AB}"/>
              </a:ext>
            </a:extLst>
          </p:cNvPr>
          <p:cNvSpPr txBox="1"/>
          <p:nvPr/>
        </p:nvSpPr>
        <p:spPr>
          <a:xfrm>
            <a:off x="597409" y="1629548"/>
            <a:ext cx="5120640"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Sunglasses</a:t>
            </a:r>
          </a:p>
          <a:p>
            <a:pPr algn="ctr"/>
            <a:r>
              <a:rPr lang="en-US" altLang="ko-KR" sz="4400" i="1" dirty="0">
                <a:solidFill>
                  <a:srgbClr val="A5A58D"/>
                </a:solidFill>
                <a:latin typeface="Berlin Sans FB" panose="020E0602020502020306" pitchFamily="34" charset="0"/>
                <a:cs typeface="Aharoni" panose="02010803020104030203" pitchFamily="2" charset="-79"/>
              </a:rPr>
              <a:t>(1 pair)</a:t>
            </a:r>
          </a:p>
        </p:txBody>
      </p:sp>
      <p:sp>
        <p:nvSpPr>
          <p:cNvPr id="41" name="TextBox 40">
            <a:extLst>
              <a:ext uri="{FF2B5EF4-FFF2-40B4-BE49-F238E27FC236}">
                <a16:creationId xmlns:a16="http://schemas.microsoft.com/office/drawing/2014/main" id="{75DA5ABA-A1E6-47BF-B055-FB83C023AF86}"/>
              </a:ext>
            </a:extLst>
          </p:cNvPr>
          <p:cNvSpPr txBox="1"/>
          <p:nvPr/>
        </p:nvSpPr>
        <p:spPr>
          <a:xfrm>
            <a:off x="597409" y="1629548"/>
            <a:ext cx="5120640"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Compress Kit </a:t>
            </a:r>
          </a:p>
          <a:p>
            <a:pPr algn="ctr"/>
            <a:r>
              <a:rPr lang="en-US" altLang="ko-KR" sz="4400" i="1" dirty="0">
                <a:solidFill>
                  <a:srgbClr val="A5A58D"/>
                </a:solidFill>
                <a:latin typeface="Berlin Sans FB" panose="020E0602020502020306" pitchFamily="34" charset="0"/>
                <a:cs typeface="Aharoni" panose="02010803020104030203" pitchFamily="2" charset="-79"/>
              </a:rPr>
              <a:t>(with gauze)  </a:t>
            </a:r>
          </a:p>
        </p:txBody>
      </p:sp>
      <p:sp>
        <p:nvSpPr>
          <p:cNvPr id="42" name="TextBox 41">
            <a:extLst>
              <a:ext uri="{FF2B5EF4-FFF2-40B4-BE49-F238E27FC236}">
                <a16:creationId xmlns:a16="http://schemas.microsoft.com/office/drawing/2014/main" id="{21F72DFC-4AC2-4E81-AE6D-4BEAF842826E}"/>
              </a:ext>
            </a:extLst>
          </p:cNvPr>
          <p:cNvSpPr txBox="1"/>
          <p:nvPr/>
        </p:nvSpPr>
        <p:spPr>
          <a:xfrm>
            <a:off x="597409" y="1968102"/>
            <a:ext cx="5120640" cy="1200329"/>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Compass</a:t>
            </a:r>
          </a:p>
        </p:txBody>
      </p:sp>
      <p:sp>
        <p:nvSpPr>
          <p:cNvPr id="43" name="TextBox 42">
            <a:extLst>
              <a:ext uri="{FF2B5EF4-FFF2-40B4-BE49-F238E27FC236}">
                <a16:creationId xmlns:a16="http://schemas.microsoft.com/office/drawing/2014/main" id="{6725CE6F-B159-4BDD-91EC-250D9272818C}"/>
              </a:ext>
            </a:extLst>
          </p:cNvPr>
          <p:cNvSpPr txBox="1"/>
          <p:nvPr/>
        </p:nvSpPr>
        <p:spPr>
          <a:xfrm>
            <a:off x="597409" y="1414104"/>
            <a:ext cx="5120640"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Map of the Area</a:t>
            </a:r>
          </a:p>
        </p:txBody>
      </p:sp>
      <p:sp>
        <p:nvSpPr>
          <p:cNvPr id="44" name="TextBox 43">
            <a:extLst>
              <a:ext uri="{FF2B5EF4-FFF2-40B4-BE49-F238E27FC236}">
                <a16:creationId xmlns:a16="http://schemas.microsoft.com/office/drawing/2014/main" id="{1494488F-913B-4EE3-A37D-328F14599BAE}"/>
              </a:ext>
            </a:extLst>
          </p:cNvPr>
          <p:cNvSpPr txBox="1"/>
          <p:nvPr/>
        </p:nvSpPr>
        <p:spPr>
          <a:xfrm>
            <a:off x="597409" y="1721881"/>
            <a:ext cx="5120640" cy="1692771"/>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Book</a:t>
            </a:r>
          </a:p>
          <a:p>
            <a:pPr algn="ctr"/>
            <a:r>
              <a:rPr lang="en-US" altLang="ko-KR" sz="3200" dirty="0">
                <a:solidFill>
                  <a:srgbClr val="A5A58D"/>
                </a:solidFill>
                <a:latin typeface="Berlin Sans FB" panose="020E0602020502020306" pitchFamily="34" charset="0"/>
                <a:cs typeface="Aharoni" panose="02010803020104030203" pitchFamily="2" charset="-79"/>
              </a:rPr>
              <a:t>(Edible Animals of the Desert)</a:t>
            </a:r>
          </a:p>
        </p:txBody>
      </p:sp>
      <p:sp>
        <p:nvSpPr>
          <p:cNvPr id="45" name="TextBox 44">
            <a:extLst>
              <a:ext uri="{FF2B5EF4-FFF2-40B4-BE49-F238E27FC236}">
                <a16:creationId xmlns:a16="http://schemas.microsoft.com/office/drawing/2014/main" id="{96AFD952-CE49-4FFF-8592-2CCEE6F508D9}"/>
              </a:ext>
            </a:extLst>
          </p:cNvPr>
          <p:cNvSpPr txBox="1"/>
          <p:nvPr/>
        </p:nvSpPr>
        <p:spPr>
          <a:xfrm>
            <a:off x="597409" y="1414104"/>
            <a:ext cx="5120640" cy="2308324"/>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100 Salt Tablets</a:t>
            </a:r>
          </a:p>
        </p:txBody>
      </p:sp>
      <p:sp>
        <p:nvSpPr>
          <p:cNvPr id="46" name="TextBox 45">
            <a:extLst>
              <a:ext uri="{FF2B5EF4-FFF2-40B4-BE49-F238E27FC236}">
                <a16:creationId xmlns:a16="http://schemas.microsoft.com/office/drawing/2014/main" id="{85B0663F-039D-4241-9929-6FADAA428EFB}"/>
              </a:ext>
            </a:extLst>
          </p:cNvPr>
          <p:cNvSpPr txBox="1"/>
          <p:nvPr/>
        </p:nvSpPr>
        <p:spPr>
          <a:xfrm>
            <a:off x="597409" y="1629548"/>
            <a:ext cx="5120640" cy="1877437"/>
          </a:xfrm>
          <a:prstGeom prst="rect">
            <a:avLst/>
          </a:prstGeom>
          <a:noFill/>
        </p:spPr>
        <p:txBody>
          <a:bodyPr wrap="square" rtlCol="0">
            <a:spAutoFit/>
          </a:bodyPr>
          <a:lstStyle/>
          <a:p>
            <a:pPr algn="ctr"/>
            <a:r>
              <a:rPr lang="en-US" altLang="ko-KR" sz="7200" dirty="0">
                <a:solidFill>
                  <a:srgbClr val="A5A58D"/>
                </a:solidFill>
                <a:latin typeface="Berlin Sans FB Demi" panose="020E0802020502020306" pitchFamily="34" charset="0"/>
                <a:cs typeface="Aharoni" panose="02010803020104030203" pitchFamily="2" charset="-79"/>
              </a:rPr>
              <a:t>Rubbing Alcohol</a:t>
            </a:r>
          </a:p>
          <a:p>
            <a:pPr algn="ctr"/>
            <a:r>
              <a:rPr lang="en-US" altLang="ko-KR" sz="4400" dirty="0">
                <a:solidFill>
                  <a:srgbClr val="A5A58D"/>
                </a:solidFill>
                <a:latin typeface="Berlin Sans FB" panose="020E0602020502020306" pitchFamily="34" charset="0"/>
                <a:cs typeface="Aharoni" panose="02010803020104030203" pitchFamily="2" charset="-79"/>
              </a:rPr>
              <a:t>(1 Liter) </a:t>
            </a:r>
          </a:p>
        </p:txBody>
      </p:sp>
    </p:spTree>
    <p:extLst>
      <p:ext uri="{BB962C8B-B14F-4D97-AF65-F5344CB8AC3E}">
        <p14:creationId xmlns:p14="http://schemas.microsoft.com/office/powerpoint/2010/main" val="3978226675"/>
      </p:ext>
    </p:extLst>
  </p:cSld>
  <p:clrMapOvr>
    <a:masterClrMapping/>
  </p:clrMapOvr>
  <p:transition spd="med">
    <p:pull dir="u"/>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xit" presetSubtype="0" fill="hold" grpId="1" nodeType="withEffect">
                                  <p:stCondLst>
                                    <p:cond delay="200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50"/>
                                        <p:tgtEl>
                                          <p:spTgt spid="33"/>
                                        </p:tgtEl>
                                      </p:cBhvr>
                                    </p:animEffect>
                                  </p:childTnLst>
                                </p:cTn>
                              </p:par>
                              <p:par>
                                <p:cTn id="17" presetID="10" presetClass="exit" presetSubtype="0" fill="hold" grpId="1" nodeType="withEffect">
                                  <p:stCondLst>
                                    <p:cond delay="200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50"/>
                                        <p:tgtEl>
                                          <p:spTgt spid="35"/>
                                        </p:tgtEl>
                                      </p:cBhvr>
                                    </p:animEffect>
                                  </p:childTnLst>
                                </p:cTn>
                              </p:par>
                              <p:par>
                                <p:cTn id="26" presetID="10" presetClass="exit" presetSubtype="0" fill="hold" grpId="1" nodeType="withEffect">
                                  <p:stCondLst>
                                    <p:cond delay="200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50"/>
                                        <p:tgtEl>
                                          <p:spTgt spid="36"/>
                                        </p:tgtEl>
                                      </p:cBhvr>
                                    </p:animEffect>
                                  </p:childTnLst>
                                </p:cTn>
                              </p:par>
                              <p:par>
                                <p:cTn id="35" presetID="10" presetClass="exit" presetSubtype="0" fill="hold" grpId="1" nodeType="withEffect">
                                  <p:stCondLst>
                                    <p:cond delay="2000"/>
                                  </p:stCondLst>
                                  <p:childTnLst>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50"/>
                                        <p:tgtEl>
                                          <p:spTgt spid="37"/>
                                        </p:tgtEl>
                                      </p:cBhvr>
                                    </p:animEffect>
                                  </p:childTnLst>
                                </p:cTn>
                              </p:par>
                              <p:par>
                                <p:cTn id="44" presetID="10" presetClass="exit" presetSubtype="0" fill="hold" grpId="1" nodeType="withEffect">
                                  <p:stCondLst>
                                    <p:cond delay="200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50"/>
                                        <p:tgtEl>
                                          <p:spTgt spid="38"/>
                                        </p:tgtEl>
                                      </p:cBhvr>
                                    </p:animEffect>
                                  </p:childTnLst>
                                </p:cTn>
                              </p:par>
                              <p:par>
                                <p:cTn id="53" presetID="10" presetClass="exit" presetSubtype="0" fill="hold" grpId="1" nodeType="withEffect">
                                  <p:stCondLst>
                                    <p:cond delay="200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250"/>
                                        <p:tgtEl>
                                          <p:spTgt spid="39"/>
                                        </p:tgtEl>
                                      </p:cBhvr>
                                    </p:animEffect>
                                  </p:childTnLst>
                                </p:cTn>
                              </p:par>
                              <p:par>
                                <p:cTn id="62" presetID="10" presetClass="exit" presetSubtype="0" fill="hold" grpId="1" nodeType="withEffect">
                                  <p:stCondLst>
                                    <p:cond delay="200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250"/>
                                        <p:tgtEl>
                                          <p:spTgt spid="40"/>
                                        </p:tgtEl>
                                      </p:cBhvr>
                                    </p:animEffect>
                                  </p:childTnLst>
                                </p:cTn>
                              </p:par>
                              <p:par>
                                <p:cTn id="71" presetID="10" presetClass="exit" presetSubtype="0" fill="hold" grpId="1" nodeType="withEffect">
                                  <p:stCondLst>
                                    <p:cond delay="200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250"/>
                                        <p:tgtEl>
                                          <p:spTgt spid="41"/>
                                        </p:tgtEl>
                                      </p:cBhvr>
                                    </p:animEffect>
                                  </p:childTnLst>
                                </p:cTn>
                              </p:par>
                              <p:par>
                                <p:cTn id="80" presetID="10" presetClass="exit" presetSubtype="0" fill="hold" grpId="1" nodeType="withEffect">
                                  <p:stCondLst>
                                    <p:cond delay="2000"/>
                                  </p:stCondLst>
                                  <p:childTnLst>
                                    <p:animEffect transition="out" filter="fade">
                                      <p:cBhvr>
                                        <p:cTn id="81" dur="500"/>
                                        <p:tgtEl>
                                          <p:spTgt spid="41"/>
                                        </p:tgtEl>
                                      </p:cBhvr>
                                    </p:animEffect>
                                    <p:set>
                                      <p:cBhvr>
                                        <p:cTn id="8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250"/>
                                        <p:tgtEl>
                                          <p:spTgt spid="42"/>
                                        </p:tgtEl>
                                      </p:cBhvr>
                                    </p:animEffect>
                                  </p:childTnLst>
                                </p:cTn>
                              </p:par>
                              <p:par>
                                <p:cTn id="89" presetID="10" presetClass="exit" presetSubtype="0" fill="hold" grpId="1" nodeType="withEffect">
                                  <p:stCondLst>
                                    <p:cond delay="2000"/>
                                  </p:stCondLst>
                                  <p:childTnLst>
                                    <p:animEffect transition="out" filter="fade">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32"/>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250"/>
                                        <p:tgtEl>
                                          <p:spTgt spid="43"/>
                                        </p:tgtEl>
                                      </p:cBhvr>
                                    </p:animEffect>
                                  </p:childTnLst>
                                </p:cTn>
                              </p:par>
                              <p:par>
                                <p:cTn id="98" presetID="10" presetClass="exit" presetSubtype="0" fill="hold" grpId="1" nodeType="withEffect">
                                  <p:stCondLst>
                                    <p:cond delay="2000"/>
                                  </p:stCondLst>
                                  <p:childTnLst>
                                    <p:animEffect transition="out" filter="fade">
                                      <p:cBhvr>
                                        <p:cTn id="99" dur="500"/>
                                        <p:tgtEl>
                                          <p:spTgt spid="43"/>
                                        </p:tgtEl>
                                      </p:cBhvr>
                                    </p:animEffect>
                                    <p:set>
                                      <p:cBhvr>
                                        <p:cTn id="10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01" restart="whenNotActive" fill="hold" evtFilter="cancelBubble" nodeType="interactiveSeq">
                <p:stCondLst>
                  <p:cond evt="onClick" delay="0">
                    <p:tgtEl>
                      <p:spTgt spid="30"/>
                    </p:tgtEl>
                  </p:cond>
                </p:stCondLst>
                <p:endSync evt="end" delay="0">
                  <p:rtn val="all"/>
                </p:endSync>
                <p:childTnLst>
                  <p:par>
                    <p:cTn id="102" fill="hold">
                      <p:stCondLst>
                        <p:cond delay="0"/>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250"/>
                                        <p:tgtEl>
                                          <p:spTgt spid="44"/>
                                        </p:tgtEl>
                                      </p:cBhvr>
                                    </p:animEffect>
                                  </p:childTnLst>
                                </p:cTn>
                              </p:par>
                              <p:par>
                                <p:cTn id="107" presetID="10" presetClass="exit" presetSubtype="0" fill="hold" grpId="1" nodeType="withEffect">
                                  <p:stCondLst>
                                    <p:cond delay="2000"/>
                                  </p:stCondLst>
                                  <p:childTnLst>
                                    <p:animEffect transition="out" filter="fade">
                                      <p:cBhvr>
                                        <p:cTn id="108" dur="500"/>
                                        <p:tgtEl>
                                          <p:spTgt spid="44"/>
                                        </p:tgtEl>
                                      </p:cBhvr>
                                    </p:animEffect>
                                    <p:set>
                                      <p:cBhvr>
                                        <p:cTn id="10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10" restart="whenNotActive" fill="hold" evtFilter="cancelBubble" nodeType="interactiveSeq">
                <p:stCondLst>
                  <p:cond evt="onClick" delay="0">
                    <p:tgtEl>
                      <p:spTgt spid="24"/>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250"/>
                                        <p:tgtEl>
                                          <p:spTgt spid="46"/>
                                        </p:tgtEl>
                                      </p:cBhvr>
                                    </p:animEffect>
                                  </p:childTnLst>
                                </p:cTn>
                              </p:par>
                              <p:par>
                                <p:cTn id="116" presetID="10" presetClass="exit" presetSubtype="0" fill="hold" grpId="1" nodeType="withEffect">
                                  <p:stCondLst>
                                    <p:cond delay="2000"/>
                                  </p:stCondLst>
                                  <p:childTnLst>
                                    <p:animEffect transition="out" filter="fade">
                                      <p:cBhvr>
                                        <p:cTn id="117" dur="500"/>
                                        <p:tgtEl>
                                          <p:spTgt spid="46"/>
                                        </p:tgtEl>
                                      </p:cBhvr>
                                    </p:animEffect>
                                    <p:set>
                                      <p:cBhvr>
                                        <p:cTn id="118"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9" restart="whenNotActive" fill="hold" evtFilter="cancelBubble" nodeType="interactiveSeq">
                <p:stCondLst>
                  <p:cond evt="onClick" delay="0">
                    <p:tgtEl>
                      <p:spTgt spid="25"/>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250"/>
                                        <p:tgtEl>
                                          <p:spTgt spid="45"/>
                                        </p:tgtEl>
                                      </p:cBhvr>
                                    </p:animEffect>
                                  </p:childTnLst>
                                </p:cTn>
                              </p:par>
                              <p:par>
                                <p:cTn id="125" presetID="10" presetClass="exit" presetSubtype="0" fill="hold" grpId="1" nodeType="withEffect">
                                  <p:stCondLst>
                                    <p:cond delay="2000"/>
                                  </p:stCondLst>
                                  <p:childTnLst>
                                    <p:animEffect transition="out" filter="fade">
                                      <p:cBhvr>
                                        <p:cTn id="126" dur="500"/>
                                        <p:tgtEl>
                                          <p:spTgt spid="45"/>
                                        </p:tgtEl>
                                      </p:cBhvr>
                                    </p:animEffect>
                                    <p:set>
                                      <p:cBhvr>
                                        <p:cTn id="12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p:bldP spid="18" grpId="1"/>
      <p:bldP spid="33" grpId="0"/>
      <p:bldP spid="33"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pic>
        <p:nvPicPr>
          <p:cNvPr id="2" name="Picture 2" descr="Beach Sand Background Stock Photo - Download Image Now - iStock">
            <a:extLst>
              <a:ext uri="{FF2B5EF4-FFF2-40B4-BE49-F238E27FC236}">
                <a16:creationId xmlns:a16="http://schemas.microsoft.com/office/drawing/2014/main" id="{5D8C9175-6B80-4248-9C1B-F368D7A321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7771" b="77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F3BA33AF-630E-45C6-9D5D-C165A6D65905}"/>
              </a:ext>
            </a:extLst>
          </p:cNvPr>
          <p:cNvGraphicFramePr>
            <a:graphicFrameLocks noGrp="1"/>
          </p:cNvGraphicFramePr>
          <p:nvPr>
            <p:extLst>
              <p:ext uri="{D42A27DB-BD31-4B8C-83A1-F6EECF244321}">
                <p14:modId xmlns:p14="http://schemas.microsoft.com/office/powerpoint/2010/main" val="2638106710"/>
              </p:ext>
            </p:extLst>
          </p:nvPr>
        </p:nvGraphicFramePr>
        <p:xfrm>
          <a:off x="714375" y="1014941"/>
          <a:ext cx="10763249" cy="5562600"/>
        </p:xfrm>
        <a:graphic>
          <a:graphicData uri="http://schemas.openxmlformats.org/drawingml/2006/table">
            <a:tbl>
              <a:tblPr firstRow="1" bandRow="1">
                <a:tableStyleId>{00A15C55-8517-42AA-B614-E9B94910E393}</a:tableStyleId>
              </a:tblPr>
              <a:tblGrid>
                <a:gridCol w="3194554">
                  <a:extLst>
                    <a:ext uri="{9D8B030D-6E8A-4147-A177-3AD203B41FA5}">
                      <a16:colId xmlns:a16="http://schemas.microsoft.com/office/drawing/2014/main" val="1458869881"/>
                    </a:ext>
                  </a:extLst>
                </a:gridCol>
                <a:gridCol w="1513739">
                  <a:extLst>
                    <a:ext uri="{9D8B030D-6E8A-4147-A177-3AD203B41FA5}">
                      <a16:colId xmlns:a16="http://schemas.microsoft.com/office/drawing/2014/main" val="2946007116"/>
                    </a:ext>
                  </a:extLst>
                </a:gridCol>
                <a:gridCol w="1513739">
                  <a:extLst>
                    <a:ext uri="{9D8B030D-6E8A-4147-A177-3AD203B41FA5}">
                      <a16:colId xmlns:a16="http://schemas.microsoft.com/office/drawing/2014/main" val="876021364"/>
                    </a:ext>
                  </a:extLst>
                </a:gridCol>
                <a:gridCol w="1513739">
                  <a:extLst>
                    <a:ext uri="{9D8B030D-6E8A-4147-A177-3AD203B41FA5}">
                      <a16:colId xmlns:a16="http://schemas.microsoft.com/office/drawing/2014/main" val="2042770265"/>
                    </a:ext>
                  </a:extLst>
                </a:gridCol>
                <a:gridCol w="1513739">
                  <a:extLst>
                    <a:ext uri="{9D8B030D-6E8A-4147-A177-3AD203B41FA5}">
                      <a16:colId xmlns:a16="http://schemas.microsoft.com/office/drawing/2014/main" val="1771131132"/>
                    </a:ext>
                  </a:extLst>
                </a:gridCol>
                <a:gridCol w="1513739">
                  <a:extLst>
                    <a:ext uri="{9D8B030D-6E8A-4147-A177-3AD203B41FA5}">
                      <a16:colId xmlns:a16="http://schemas.microsoft.com/office/drawing/2014/main" val="2638005527"/>
                    </a:ext>
                  </a:extLst>
                </a:gridCol>
              </a:tblGrid>
              <a:tr h="370840">
                <a:tc>
                  <a:txBody>
                    <a:bodyPr/>
                    <a:lstStyle/>
                    <a:p>
                      <a:pPr algn="ctr" latinLnBrk="1"/>
                      <a:r>
                        <a:rPr lang="en-US" altLang="ko-KR" dirty="0"/>
                        <a:t>Item</a:t>
                      </a:r>
                      <a:endParaRPr lang="ko-KR" altLang="en-US" dirty="0"/>
                    </a:p>
                  </a:txBody>
                  <a:tcPr anchor="ctr"/>
                </a:tc>
                <a:tc>
                  <a:txBody>
                    <a:bodyPr/>
                    <a:lstStyle/>
                    <a:p>
                      <a:pPr algn="ctr" latinLnBrk="1"/>
                      <a:r>
                        <a:rPr lang="en-US" altLang="ko-KR" dirty="0"/>
                        <a:t>Individual</a:t>
                      </a:r>
                      <a:endParaRPr lang="ko-KR" altLang="en-US" dirty="0"/>
                    </a:p>
                  </a:txBody>
                  <a:tcPr anchor="ctr"/>
                </a:tc>
                <a:tc>
                  <a:txBody>
                    <a:bodyPr/>
                    <a:lstStyle/>
                    <a:p>
                      <a:pPr algn="ctr" latinLnBrk="1"/>
                      <a:r>
                        <a:rPr lang="en-US" altLang="ko-KR" sz="1100" b="0" i="1" dirty="0"/>
                        <a:t>(difference)</a:t>
                      </a:r>
                      <a:endParaRPr lang="ko-KR" altLang="en-US" sz="1100" b="0" i="1" dirty="0"/>
                    </a:p>
                  </a:txBody>
                  <a:tcPr anchor="ctr"/>
                </a:tc>
                <a:tc>
                  <a:txBody>
                    <a:bodyPr/>
                    <a:lstStyle/>
                    <a:p>
                      <a:pPr algn="ctr" latinLnBrk="1"/>
                      <a:r>
                        <a:rPr lang="en-US" altLang="ko-KR" dirty="0"/>
                        <a:t>Team</a:t>
                      </a:r>
                      <a:endParaRPr lang="ko-KR" altLang="en-US"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0" i="1" dirty="0"/>
                        <a:t>(difference)</a:t>
                      </a:r>
                      <a:endParaRPr lang="ko-KR" altLang="en-US" sz="1100" b="0" i="1" dirty="0"/>
                    </a:p>
                  </a:txBody>
                  <a:tcPr anchor="ctr"/>
                </a:tc>
                <a:tc>
                  <a:txBody>
                    <a:bodyPr/>
                    <a:lstStyle/>
                    <a:p>
                      <a:pPr algn="ctr" latinLnBrk="1"/>
                      <a:r>
                        <a:rPr lang="en-US" altLang="ko-KR" dirty="0"/>
                        <a:t>Expert</a:t>
                      </a:r>
                      <a:endParaRPr lang="ko-KR" altLang="en-US" dirty="0"/>
                    </a:p>
                  </a:txBody>
                  <a:tcPr anchor="ctr"/>
                </a:tc>
                <a:extLst>
                  <a:ext uri="{0D108BD9-81ED-4DB2-BD59-A6C34878D82A}">
                    <a16:rowId xmlns:a16="http://schemas.microsoft.com/office/drawing/2014/main" val="893796336"/>
                  </a:ext>
                </a:extLst>
              </a:tr>
              <a:tr h="370840">
                <a:tc>
                  <a:txBody>
                    <a:bodyPr/>
                    <a:lstStyle/>
                    <a:p>
                      <a:pPr algn="ctr" latinLnBrk="1"/>
                      <a:r>
                        <a:rPr lang="en-US" altLang="ko-KR" dirty="0">
                          <a:solidFill>
                            <a:srgbClr val="A5A58D"/>
                          </a:solidFill>
                        </a:rPr>
                        <a:t>.45 caliber gun </a:t>
                      </a:r>
                      <a:r>
                        <a:rPr lang="en-US" altLang="ko-KR" sz="1600" i="1" dirty="0">
                          <a:solidFill>
                            <a:srgbClr val="B7B7A4"/>
                          </a:solidFill>
                        </a:rPr>
                        <a:t>(loaded)</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377211936"/>
                  </a:ext>
                </a:extLst>
              </a:tr>
              <a:tr h="370840">
                <a:tc>
                  <a:txBody>
                    <a:bodyPr/>
                    <a:lstStyle/>
                    <a:p>
                      <a:pPr algn="ctr" latinLnBrk="1"/>
                      <a:r>
                        <a:rPr lang="en-US" altLang="ko-KR" dirty="0">
                          <a:solidFill>
                            <a:srgbClr val="A5A58D"/>
                          </a:solidFill>
                        </a:rPr>
                        <a:t>1L of water </a:t>
                      </a:r>
                      <a:r>
                        <a:rPr lang="en-US" altLang="ko-KR" sz="1600" i="1" dirty="0">
                          <a:solidFill>
                            <a:srgbClr val="B7B7A4"/>
                          </a:solidFill>
                        </a:rPr>
                        <a:t>(per person)</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1794797938"/>
                  </a:ext>
                </a:extLst>
              </a:tr>
              <a:tr h="370840">
                <a:tc>
                  <a:txBody>
                    <a:bodyPr/>
                    <a:lstStyle/>
                    <a:p>
                      <a:pPr algn="ctr" latinLnBrk="1"/>
                      <a:r>
                        <a:rPr lang="en-US" altLang="ko-KR" dirty="0">
                          <a:solidFill>
                            <a:srgbClr val="A5A58D"/>
                          </a:solidFill>
                        </a:rPr>
                        <a:t>compass</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68427338"/>
                  </a:ext>
                </a:extLst>
              </a:tr>
              <a:tr h="370840">
                <a:tc>
                  <a:txBody>
                    <a:bodyPr/>
                    <a:lstStyle/>
                    <a:p>
                      <a:pPr algn="ctr" latinLnBrk="1"/>
                      <a:r>
                        <a:rPr lang="en-US" altLang="ko-KR" dirty="0">
                          <a:solidFill>
                            <a:srgbClr val="A5A58D"/>
                          </a:solidFill>
                        </a:rPr>
                        <a:t>pocket knife</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819175225"/>
                  </a:ext>
                </a:extLst>
              </a:tr>
              <a:tr h="370840">
                <a:tc>
                  <a:txBody>
                    <a:bodyPr/>
                    <a:lstStyle/>
                    <a:p>
                      <a:pPr algn="ctr" latinLnBrk="1"/>
                      <a:r>
                        <a:rPr lang="en-US" altLang="ko-KR" dirty="0">
                          <a:solidFill>
                            <a:srgbClr val="A5A58D"/>
                          </a:solidFill>
                        </a:rPr>
                        <a:t>100 salt tablets </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333640581"/>
                  </a:ext>
                </a:extLst>
              </a:tr>
              <a:tr h="370840">
                <a:tc>
                  <a:txBody>
                    <a:bodyPr/>
                    <a:lstStyle/>
                    <a:p>
                      <a:pPr algn="ctr" latinLnBrk="1"/>
                      <a:r>
                        <a:rPr lang="en-US" altLang="ko-KR" dirty="0">
                          <a:solidFill>
                            <a:srgbClr val="A5A58D"/>
                          </a:solidFill>
                        </a:rPr>
                        <a:t>cosmetic mirror </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1152264131"/>
                  </a:ext>
                </a:extLst>
              </a:tr>
              <a:tr h="370840">
                <a:tc>
                  <a:txBody>
                    <a:bodyPr/>
                    <a:lstStyle/>
                    <a:p>
                      <a:pPr algn="ctr" latinLnBrk="1"/>
                      <a:r>
                        <a:rPr lang="en-US" altLang="ko-KR" dirty="0">
                          <a:solidFill>
                            <a:srgbClr val="A5A58D"/>
                          </a:solidFill>
                        </a:rPr>
                        <a:t>flashlight</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1132228241"/>
                  </a:ext>
                </a:extLst>
              </a:tr>
              <a:tr h="370840">
                <a:tc>
                  <a:txBody>
                    <a:bodyPr/>
                    <a:lstStyle/>
                    <a:p>
                      <a:pPr algn="ctr" latinLnBrk="1"/>
                      <a:r>
                        <a:rPr lang="en-US" altLang="ko-KR" dirty="0">
                          <a:solidFill>
                            <a:srgbClr val="A5A58D"/>
                          </a:solidFill>
                        </a:rPr>
                        <a:t>compress kit </a:t>
                      </a:r>
                      <a:r>
                        <a:rPr lang="en-US" altLang="ko-KR" sz="1600" i="1" dirty="0">
                          <a:solidFill>
                            <a:srgbClr val="B7B7A4"/>
                          </a:solidFill>
                        </a:rPr>
                        <a:t>(with gauze)</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2230327714"/>
                  </a:ext>
                </a:extLst>
              </a:tr>
              <a:tr h="370840">
                <a:tc>
                  <a:txBody>
                    <a:bodyPr/>
                    <a:lstStyle/>
                    <a:p>
                      <a:pPr algn="ctr" latinLnBrk="1"/>
                      <a:r>
                        <a:rPr lang="en-US" altLang="ko-KR" dirty="0">
                          <a:solidFill>
                            <a:srgbClr val="A5A58D"/>
                          </a:solidFill>
                        </a:rPr>
                        <a:t>book </a:t>
                      </a:r>
                      <a:r>
                        <a:rPr lang="en-US" altLang="ko-KR" sz="1400" i="1" dirty="0">
                          <a:solidFill>
                            <a:srgbClr val="B7B7A4"/>
                          </a:solidFill>
                        </a:rPr>
                        <a:t>(Edible Animals In The Desert)</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2229425686"/>
                  </a:ext>
                </a:extLst>
              </a:tr>
              <a:tr h="370840">
                <a:tc>
                  <a:txBody>
                    <a:bodyPr/>
                    <a:lstStyle/>
                    <a:p>
                      <a:pPr algn="ctr" latinLnBrk="1"/>
                      <a:r>
                        <a:rPr lang="en-US" altLang="ko-KR" dirty="0">
                          <a:solidFill>
                            <a:srgbClr val="A5A58D"/>
                          </a:solidFill>
                        </a:rPr>
                        <a:t>1 plastic raincoat</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3861590006"/>
                  </a:ext>
                </a:extLst>
              </a:tr>
              <a:tr h="370840">
                <a:tc>
                  <a:txBody>
                    <a:bodyPr/>
                    <a:lstStyle/>
                    <a:p>
                      <a:pPr algn="ctr" latinLnBrk="1"/>
                      <a:r>
                        <a:rPr lang="en-US" altLang="ko-KR" dirty="0">
                          <a:solidFill>
                            <a:srgbClr val="A5A58D"/>
                          </a:solidFill>
                        </a:rPr>
                        <a:t>rubbing alcohol </a:t>
                      </a:r>
                      <a:r>
                        <a:rPr lang="en-US" altLang="ko-KR" sz="1600" i="1" dirty="0">
                          <a:solidFill>
                            <a:srgbClr val="B7B7A4"/>
                          </a:solidFill>
                        </a:rPr>
                        <a:t>(1L)</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3821525115"/>
                  </a:ext>
                </a:extLst>
              </a:tr>
              <a:tr h="370840">
                <a:tc>
                  <a:txBody>
                    <a:bodyPr/>
                    <a:lstStyle/>
                    <a:p>
                      <a:pPr algn="ctr" latinLnBrk="1"/>
                      <a:r>
                        <a:rPr lang="en-US" altLang="ko-KR" dirty="0">
                          <a:solidFill>
                            <a:srgbClr val="A5A58D"/>
                          </a:solidFill>
                        </a:rPr>
                        <a:t>map of the area </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1879953726"/>
                  </a:ext>
                </a:extLst>
              </a:tr>
              <a:tr h="370840">
                <a:tc>
                  <a:txBody>
                    <a:bodyPr/>
                    <a:lstStyle/>
                    <a:p>
                      <a:pPr algn="ctr" latinLnBrk="1"/>
                      <a:r>
                        <a:rPr lang="en-US" altLang="ko-KR" dirty="0">
                          <a:solidFill>
                            <a:srgbClr val="A5A58D"/>
                          </a:solidFill>
                        </a:rPr>
                        <a:t>sunglasses </a:t>
                      </a:r>
                      <a:r>
                        <a:rPr lang="en-US" altLang="ko-KR" sz="1600" i="1" dirty="0">
                          <a:solidFill>
                            <a:srgbClr val="B7B7A4"/>
                          </a:solidFill>
                        </a:rPr>
                        <a:t>(1 pair)</a:t>
                      </a:r>
                      <a:endParaRPr lang="ko-KR" altLang="en-US" i="1" dirty="0">
                        <a:solidFill>
                          <a:srgbClr val="B7B7A4"/>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extLst>
                  <a:ext uri="{0D108BD9-81ED-4DB2-BD59-A6C34878D82A}">
                    <a16:rowId xmlns:a16="http://schemas.microsoft.com/office/drawing/2014/main" val="2842335648"/>
                  </a:ext>
                </a:extLst>
              </a:tr>
              <a:tr h="370840">
                <a:tc>
                  <a:txBody>
                    <a:bodyPr/>
                    <a:lstStyle/>
                    <a:p>
                      <a:pPr algn="ctr" latinLnBrk="1"/>
                      <a:r>
                        <a:rPr lang="en-US" altLang="ko-KR" dirty="0">
                          <a:solidFill>
                            <a:srgbClr val="A5A58D"/>
                          </a:solidFill>
                        </a:rPr>
                        <a:t>red and white parachute </a:t>
                      </a:r>
                      <a:endParaRPr lang="ko-KR" altLang="en-US" dirty="0">
                        <a:solidFill>
                          <a:srgbClr val="A5A58D"/>
                        </a:solidFill>
                      </a:endParaRPr>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a:p>
                  </a:txBody>
                  <a:tcPr anchor="ctr"/>
                </a:tc>
                <a:tc>
                  <a:txBody>
                    <a:bodyPr/>
                    <a:lstStyle/>
                    <a:p>
                      <a:pPr algn="ctr" latinLnBrk="1"/>
                      <a:endParaRPr lang="ko-KR" altLang="en-US" dirty="0"/>
                    </a:p>
                  </a:txBody>
                  <a:tcPr anchor="ctr"/>
                </a:tc>
                <a:extLst>
                  <a:ext uri="{0D108BD9-81ED-4DB2-BD59-A6C34878D82A}">
                    <a16:rowId xmlns:a16="http://schemas.microsoft.com/office/drawing/2014/main" val="2386555504"/>
                  </a:ext>
                </a:extLst>
              </a:tr>
            </a:tbl>
          </a:graphicData>
        </a:graphic>
      </p:graphicFrame>
      <p:sp>
        <p:nvSpPr>
          <p:cNvPr id="4" name="TextBox 3">
            <a:extLst>
              <a:ext uri="{FF2B5EF4-FFF2-40B4-BE49-F238E27FC236}">
                <a16:creationId xmlns:a16="http://schemas.microsoft.com/office/drawing/2014/main" id="{BA494BC3-903B-4A35-8B16-D9DCE2A4A67C}"/>
              </a:ext>
            </a:extLst>
          </p:cNvPr>
          <p:cNvSpPr txBox="1"/>
          <p:nvPr/>
        </p:nvSpPr>
        <p:spPr>
          <a:xfrm>
            <a:off x="1089564" y="280459"/>
            <a:ext cx="10012869" cy="707886"/>
          </a:xfrm>
          <a:prstGeom prst="rect">
            <a:avLst/>
          </a:prstGeom>
          <a:noFill/>
        </p:spPr>
        <p:txBody>
          <a:bodyPr wrap="none" rtlCol="0">
            <a:spAutoFit/>
          </a:bodyPr>
          <a:lstStyle/>
          <a:p>
            <a:r>
              <a:rPr lang="en-US" altLang="ko-KR" sz="4000" b="1" dirty="0">
                <a:solidFill>
                  <a:srgbClr val="CB997E"/>
                </a:solidFill>
                <a:latin typeface="Arial Nova" panose="020B0504020202020204" pitchFamily="34" charset="0"/>
              </a:rPr>
              <a:t>Rank</a:t>
            </a:r>
            <a:r>
              <a:rPr lang="en-US" altLang="ko-KR" sz="2800" dirty="0">
                <a:solidFill>
                  <a:srgbClr val="CB997E"/>
                </a:solidFill>
                <a:latin typeface="Arial Nova" panose="020B0504020202020204" pitchFamily="34" charset="0"/>
              </a:rPr>
              <a:t> </a:t>
            </a:r>
            <a:r>
              <a:rPr lang="en-US" altLang="ko-KR" sz="2800" dirty="0">
                <a:solidFill>
                  <a:srgbClr val="B2967D"/>
                </a:solidFill>
                <a:latin typeface="Arial Nova" panose="020B0504020202020204" pitchFamily="34" charset="0"/>
              </a:rPr>
              <a:t>the following </a:t>
            </a:r>
            <a:r>
              <a:rPr lang="en-US" altLang="ko-KR" sz="3600" dirty="0">
                <a:solidFill>
                  <a:srgbClr val="B2967D"/>
                </a:solidFill>
                <a:latin typeface="Arial Nova" panose="020B0504020202020204" pitchFamily="34" charset="0"/>
              </a:rPr>
              <a:t>items</a:t>
            </a:r>
            <a:r>
              <a:rPr lang="en-US" altLang="ko-KR" sz="2800" dirty="0">
                <a:solidFill>
                  <a:srgbClr val="B2967D"/>
                </a:solidFill>
                <a:latin typeface="Arial Nova" panose="020B0504020202020204" pitchFamily="34" charset="0"/>
              </a:rPr>
              <a:t> in order of </a:t>
            </a:r>
            <a:r>
              <a:rPr lang="en-US" altLang="ko-KR" sz="4000" dirty="0">
                <a:solidFill>
                  <a:srgbClr val="B7B7A4"/>
                </a:solidFill>
                <a:latin typeface="Arial Black" panose="020B0A04020102020204" pitchFamily="34" charset="0"/>
              </a:rPr>
              <a:t>importance</a:t>
            </a:r>
            <a:r>
              <a:rPr lang="en-US" altLang="ko-KR" sz="4000" dirty="0">
                <a:solidFill>
                  <a:srgbClr val="CB997E"/>
                </a:solidFill>
                <a:latin typeface="Arial Black" panose="020B0A04020102020204" pitchFamily="34" charset="0"/>
              </a:rPr>
              <a:t>:</a:t>
            </a:r>
            <a:r>
              <a:rPr lang="en-US" altLang="ko-KR" sz="2800" dirty="0">
                <a:solidFill>
                  <a:srgbClr val="CB997E"/>
                </a:solidFill>
                <a:latin typeface="Arial Nova" panose="020B0504020202020204" pitchFamily="34" charset="0"/>
              </a:rPr>
              <a:t> </a:t>
            </a:r>
            <a:endParaRPr lang="ko-KR" altLang="en-US" sz="2800" dirty="0">
              <a:solidFill>
                <a:srgbClr val="CB997E"/>
              </a:solidFill>
              <a:latin typeface="Arial Nova" panose="020B0504020202020204" pitchFamily="34" charset="0"/>
            </a:endParaRPr>
          </a:p>
        </p:txBody>
      </p:sp>
    </p:spTree>
    <p:extLst>
      <p:ext uri="{BB962C8B-B14F-4D97-AF65-F5344CB8AC3E}">
        <p14:creationId xmlns:p14="http://schemas.microsoft.com/office/powerpoint/2010/main" val="2625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1597</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HelveticaNeue-Light</vt:lpstr>
      <vt:lpstr>맑은 고딕</vt:lpstr>
      <vt:lpstr>Arial</vt:lpstr>
      <vt:lpstr>Arial Black</vt:lpstr>
      <vt:lpstr>Arial Nova</vt:lpstr>
      <vt:lpstr>Arial Nova Light</vt:lpstr>
      <vt:lpstr>Bebas Neue</vt:lpstr>
      <vt:lpstr>Berlin Sans FB</vt:lpstr>
      <vt:lpstr>Berlin Sans FB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Survival </dc:title>
  <dc:creator>tim schilstra</dc:creator>
  <cp:lastModifiedBy>tim schilstra</cp:lastModifiedBy>
  <cp:revision>18</cp:revision>
  <dcterms:created xsi:type="dcterms:W3CDTF">2021-04-23T01:58:24Z</dcterms:created>
  <dcterms:modified xsi:type="dcterms:W3CDTF">2021-06-15T23:44:30Z</dcterms:modified>
</cp:coreProperties>
</file>