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2" r:id="rId12"/>
    <p:sldId id="296" r:id="rId13"/>
    <p:sldId id="280" r:id="rId14"/>
    <p:sldId id="297" r:id="rId15"/>
    <p:sldId id="283" r:id="rId16"/>
    <p:sldId id="298" r:id="rId17"/>
    <p:sldId id="284" r:id="rId18"/>
    <p:sldId id="299" r:id="rId19"/>
    <p:sldId id="285" r:id="rId20"/>
    <p:sldId id="268" r:id="rId21"/>
    <p:sldId id="301" r:id="rId22"/>
    <p:sldId id="286" r:id="rId23"/>
    <p:sldId id="300" r:id="rId24"/>
    <p:sldId id="287" r:id="rId25"/>
    <p:sldId id="302" r:id="rId26"/>
    <p:sldId id="288" r:id="rId27"/>
    <p:sldId id="303" r:id="rId28"/>
    <p:sldId id="289" r:id="rId29"/>
    <p:sldId id="304" r:id="rId30"/>
    <p:sldId id="290" r:id="rId31"/>
    <p:sldId id="305" r:id="rId32"/>
    <p:sldId id="291" r:id="rId33"/>
    <p:sldId id="306" r:id="rId34"/>
    <p:sldId id="295" r:id="rId35"/>
    <p:sldId id="271" r:id="rId36"/>
    <p:sldId id="293" r:id="rId37"/>
    <p:sldId id="294" r:id="rId38"/>
    <p:sldId id="308" r:id="rId39"/>
    <p:sldId id="40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ECF"/>
    <a:srgbClr val="9FBDC8"/>
    <a:srgbClr val="E9E9E1"/>
    <a:srgbClr val="4891B4"/>
    <a:srgbClr val="FFFCFE"/>
    <a:srgbClr val="41087A"/>
    <a:srgbClr val="00ACEA"/>
    <a:srgbClr val="E8DAF1"/>
    <a:srgbClr val="95BED4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8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3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5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6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0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3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5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B967-98A7-46E1-B0FA-C94A07D11BA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egn2LWJ3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details/bd7219a5-81e2-4679-8d3d-7c3d213d7a8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uessr.com/maps/5aec9bb130e010ac3087c237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573" y="2325087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What is the capital city? </a:t>
            </a:r>
          </a:p>
        </p:txBody>
      </p:sp>
      <p:sp>
        <p:nvSpPr>
          <p:cNvPr id="4" name="Rectangle 3"/>
          <p:cNvSpPr/>
          <p:nvPr/>
        </p:nvSpPr>
        <p:spPr>
          <a:xfrm rot="2564543">
            <a:off x="-1617608" y="-4598118"/>
            <a:ext cx="4856315" cy="11310019"/>
          </a:xfrm>
          <a:prstGeom prst="rect">
            <a:avLst/>
          </a:prstGeom>
          <a:gradFill flip="none" rotWithShape="1">
            <a:gsLst>
              <a:gs pos="0">
                <a:srgbClr val="FF3B3B">
                  <a:shade val="30000"/>
                  <a:satMod val="115000"/>
                </a:srgbClr>
              </a:gs>
              <a:gs pos="50000">
                <a:srgbClr val="FF3B3B">
                  <a:shade val="67500"/>
                  <a:satMod val="115000"/>
                </a:srgbClr>
              </a:gs>
              <a:gs pos="100000">
                <a:srgbClr val="FF3B3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564543">
            <a:off x="8854440" y="568734"/>
            <a:ext cx="4856315" cy="11310019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8040" t="52012"/>
          <a:stretch/>
        </p:blipFill>
        <p:spPr>
          <a:xfrm>
            <a:off x="7776594" y="3128710"/>
            <a:ext cx="4415405" cy="372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091492" y="6488668"/>
            <a:ext cx="317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https://youtu.be/9egn2LWJ3p4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914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2653288" y="-2680711"/>
            <a:ext cx="6858000" cy="12219422"/>
          </a:xfrm>
          <a:prstGeom prst="rect">
            <a:avLst/>
          </a:prstGeom>
          <a:gradFill flip="none" rotWithShape="1">
            <a:gsLst>
              <a:gs pos="0">
                <a:srgbClr val="FF3B3B">
                  <a:shade val="30000"/>
                  <a:satMod val="115000"/>
                </a:srgbClr>
              </a:gs>
              <a:gs pos="50000">
                <a:srgbClr val="FF3B3B">
                  <a:shade val="67500"/>
                  <a:satMod val="115000"/>
                </a:srgbClr>
              </a:gs>
              <a:gs pos="100000">
                <a:srgbClr val="FF3B3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1721224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Today’s World Capital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10288" y="344244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with your group</a:t>
            </a:r>
          </a:p>
        </p:txBody>
      </p:sp>
    </p:spTree>
    <p:extLst>
      <p:ext uri="{BB962C8B-B14F-4D97-AF65-F5344CB8AC3E}">
        <p14:creationId xmlns:p14="http://schemas.microsoft.com/office/powerpoint/2010/main" val="167094716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950" t="9201" r="4286" b="50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523" y="3313649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Hulunbuir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9675" y="4819136"/>
            <a:ext cx="18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Largest Area </a:t>
            </a:r>
          </a:p>
        </p:txBody>
      </p:sp>
    </p:spTree>
    <p:extLst>
      <p:ext uri="{BB962C8B-B14F-4D97-AF65-F5344CB8AC3E}">
        <p14:creationId xmlns:p14="http://schemas.microsoft.com/office/powerpoint/2010/main" val="120525739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na's Flora Tour: Twinkling eyes on Hulunbuir Grassland - CGT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DD9C6-3740-44B7-8F3F-8B10A92DAE7F}"/>
              </a:ext>
            </a:extLst>
          </p:cNvPr>
          <p:cNvSpPr txBox="1"/>
          <p:nvPr/>
        </p:nvSpPr>
        <p:spPr>
          <a:xfrm>
            <a:off x="8733523" y="993742"/>
            <a:ext cx="53496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E9E9E1"/>
                </a:solidFill>
                <a:latin typeface="Arial Nova" panose="020B0504020202020204" pitchFamily="34" charset="0"/>
              </a:rPr>
              <a:t>263,953 km</a:t>
            </a:r>
            <a:r>
              <a:rPr lang="en-US" altLang="ko-KR" sz="4000" baseline="30000" dirty="0">
                <a:solidFill>
                  <a:srgbClr val="E9E9E1"/>
                </a:solidFill>
                <a:latin typeface="Arial Nova" panose="020B0504020202020204" pitchFamily="34" charset="0"/>
              </a:rPr>
              <a:t>2</a:t>
            </a:r>
            <a:endParaRPr lang="en-US" altLang="ko-KR" sz="4000" dirty="0">
              <a:solidFill>
                <a:srgbClr val="E9E9E1"/>
              </a:solidFill>
              <a:latin typeface="Arial Nova" panose="020B0504020202020204" pitchFamily="34" charset="0"/>
            </a:endParaRPr>
          </a:p>
          <a:p>
            <a:r>
              <a:rPr lang="en-US" altLang="ko-KR" sz="2800" dirty="0">
                <a:solidFill>
                  <a:srgbClr val="C0CECF"/>
                </a:solidFill>
                <a:latin typeface="Arial Nova" panose="020B0504020202020204" pitchFamily="34" charset="0"/>
              </a:rPr>
              <a:t>2.6 x South Korea</a:t>
            </a:r>
            <a:endParaRPr lang="en-US" altLang="ko-KR" sz="2800" baseline="30000" dirty="0">
              <a:solidFill>
                <a:srgbClr val="C0CEC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22" t="9534" r="3061" b="58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2081" y="3593567"/>
            <a:ext cx="6420751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Nuuk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0140" y="5066271"/>
            <a:ext cx="224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Smallest Capital </a:t>
            </a:r>
          </a:p>
        </p:txBody>
      </p:sp>
    </p:spTree>
    <p:extLst>
      <p:ext uri="{BB962C8B-B14F-4D97-AF65-F5344CB8AC3E}">
        <p14:creationId xmlns:p14="http://schemas.microsoft.com/office/powerpoint/2010/main" val="4062378255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Ultimate Travel Guide to Nuuk | Guide to Green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0" b="15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CAD5E4-9B99-4B90-B8C9-9460F486C8CF}"/>
              </a:ext>
            </a:extLst>
          </p:cNvPr>
          <p:cNvSpPr txBox="1"/>
          <p:nvPr/>
        </p:nvSpPr>
        <p:spPr>
          <a:xfrm>
            <a:off x="746333" y="601855"/>
            <a:ext cx="5349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E8DAF1"/>
                </a:solidFill>
                <a:latin typeface="Arial Nova" panose="020B0504020202020204" pitchFamily="34" charset="0"/>
              </a:rPr>
              <a:t>Pop. 18,800</a:t>
            </a:r>
            <a:endParaRPr lang="ko-KR" altLang="en-US" sz="4000" baseline="30000" dirty="0">
              <a:solidFill>
                <a:srgbClr val="E8DAF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4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662" t="9662" r="9662" b="9662"/>
          <a:stretch/>
        </p:blipFill>
        <p:spPr>
          <a:xfrm>
            <a:off x="0" y="-1"/>
            <a:ext cx="12219422" cy="6873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384" y="77387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Chongqing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9509" y="2380736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City Proper  </a:t>
            </a:r>
          </a:p>
        </p:txBody>
      </p:sp>
    </p:spTree>
    <p:extLst>
      <p:ext uri="{BB962C8B-B14F-4D97-AF65-F5344CB8AC3E}">
        <p14:creationId xmlns:p14="http://schemas.microsoft.com/office/powerpoint/2010/main" val="2404802402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ongqing 2035: Shifting away from quantity to quality to buil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19" y="-57966"/>
            <a:ext cx="12771927" cy="6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7D9917-7283-4463-9B93-2C8F6072E5AD}"/>
              </a:ext>
            </a:extLst>
          </p:cNvPr>
          <p:cNvSpPr txBox="1"/>
          <p:nvPr/>
        </p:nvSpPr>
        <p:spPr>
          <a:xfrm>
            <a:off x="7763140" y="1964123"/>
            <a:ext cx="5349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00ACEA"/>
                </a:solidFill>
                <a:latin typeface="Arial Nova" panose="020B0504020202020204" pitchFamily="34" charset="0"/>
              </a:rPr>
              <a:t>Pop. 32,054,159</a:t>
            </a:r>
            <a:endParaRPr lang="ko-KR" altLang="en-US" sz="4000" baseline="30000" dirty="0">
              <a:solidFill>
                <a:srgbClr val="00ACEA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3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5" t="9595" r="9595" b="959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0822" y="29569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Tokyo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2903" y="4506098"/>
            <a:ext cx="19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Metropolitan </a:t>
            </a:r>
          </a:p>
        </p:txBody>
      </p:sp>
    </p:spTree>
    <p:extLst>
      <p:ext uri="{BB962C8B-B14F-4D97-AF65-F5344CB8AC3E}">
        <p14:creationId xmlns:p14="http://schemas.microsoft.com/office/powerpoint/2010/main" val="1766104785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rst time in Tokyo? Here's what you need to know | The GOOD LIF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" b="66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379C0-386A-4448-B08F-38CBF106C12B}"/>
              </a:ext>
            </a:extLst>
          </p:cNvPr>
          <p:cNvSpPr txBox="1"/>
          <p:nvPr/>
        </p:nvSpPr>
        <p:spPr>
          <a:xfrm>
            <a:off x="3048778" y="5066556"/>
            <a:ext cx="534966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FFFCFE"/>
                </a:solidFill>
                <a:effectLst>
                  <a:reflection blurRad="25400" stA="20000" dir="5400000" sy="-100000" algn="bl" rotWithShape="0"/>
                </a:effectLst>
                <a:latin typeface="Arial Nova" panose="020B0504020202020204" pitchFamily="34" charset="0"/>
              </a:rPr>
              <a:t>Pop. 37,274,000</a:t>
            </a:r>
            <a:endParaRPr lang="ko-KR" altLang="en-US" sz="4000" baseline="30000" dirty="0">
              <a:solidFill>
                <a:srgbClr val="FFFCFE"/>
              </a:solidFill>
              <a:effectLst>
                <a:reflection blurRad="25400" stA="20000" dir="5400000" sy="-100000" algn="bl" rotWithShape="0"/>
              </a:effectLst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15" t="10115" r="10115" b="101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54" y="1350525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New York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4179" y="2957388"/>
            <a:ext cx="225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Financial Center </a:t>
            </a:r>
          </a:p>
        </p:txBody>
      </p:sp>
    </p:spTree>
    <p:extLst>
      <p:ext uri="{BB962C8B-B14F-4D97-AF65-F5344CB8AC3E}">
        <p14:creationId xmlns:p14="http://schemas.microsoft.com/office/powerpoint/2010/main" val="3237186735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08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E69701-C7B7-4D72-B7B0-92214D195CC8}"/>
              </a:ext>
            </a:extLst>
          </p:cNvPr>
          <p:cNvSpPr/>
          <p:nvPr/>
        </p:nvSpPr>
        <p:spPr>
          <a:xfrm>
            <a:off x="726475" y="3144416"/>
            <a:ext cx="7343192" cy="66097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635C9-2591-4414-97C1-0A7594C3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78" b="90926" l="1927" r="24375">
                        <a14:foregroundMark x1="2188" y1="40093" x2="2292" y2="50000"/>
                        <a14:foregroundMark x1="4479" y1="89907" x2="10260" y2="89907"/>
                        <a14:foregroundMark x1="10260" y1="89907" x2="17865" y2="88426"/>
                        <a14:foregroundMark x1="21458" y1="87963" x2="21198" y2="84815"/>
                        <a14:foregroundMark x1="19115" y1="17130" x2="4063" y2="17130"/>
                        <a14:foregroundMark x1="2760" y1="15278" x2="1927" y2="24352"/>
                        <a14:foregroundMark x1="3229" y1="15278" x2="11198" y2="15278"/>
                      </a14:backgroundRemoval>
                    </a14:imgEffect>
                  </a14:imgLayer>
                </a14:imgProps>
              </a:ext>
            </a:extLst>
          </a:blip>
          <a:srcRect t="9660" r="72908"/>
          <a:stretch/>
        </p:blipFill>
        <p:spPr>
          <a:xfrm>
            <a:off x="8358431" y="561803"/>
            <a:ext cx="3303037" cy="619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43CB6-7E95-478D-8335-B2AFD1ABFE31}"/>
              </a:ext>
            </a:extLst>
          </p:cNvPr>
          <p:cNvSpPr txBox="1"/>
          <p:nvPr/>
        </p:nvSpPr>
        <p:spPr>
          <a:xfrm>
            <a:off x="839755" y="3290235"/>
            <a:ext cx="7802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4"/>
              </a:rPr>
              <a:t>https://create.kahoot.it/details/bd7219a5-81e2-4679-8d3d-7c3d213d7a84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014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Brilliant Simplicity of New York's New Times Square | W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493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6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50" t="9850" r="9850" b="9850"/>
          <a:stretch/>
        </p:blipFill>
        <p:spPr>
          <a:xfrm>
            <a:off x="0" y="-1"/>
            <a:ext cx="12219422" cy="6873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0248" y="567926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Geneva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373" y="2174789"/>
            <a:ext cx="3644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Most UN Committees 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(New York = headquarters)  </a:t>
            </a:r>
          </a:p>
        </p:txBody>
      </p:sp>
    </p:spTree>
    <p:extLst>
      <p:ext uri="{BB962C8B-B14F-4D97-AF65-F5344CB8AC3E}">
        <p14:creationId xmlns:p14="http://schemas.microsoft.com/office/powerpoint/2010/main" val="3371147901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eneva hotel | Hotel near historic Geneva | citize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8"/>
            <a:ext cx="12192000" cy="69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2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610" t="9610" r="9610" b="961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562" y="288276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Toronto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6687" y="4489623"/>
            <a:ext cx="218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Cultural Capital </a:t>
            </a:r>
          </a:p>
        </p:txBody>
      </p:sp>
    </p:spTree>
    <p:extLst>
      <p:ext uri="{BB962C8B-B14F-4D97-AF65-F5344CB8AC3E}">
        <p14:creationId xmlns:p14="http://schemas.microsoft.com/office/powerpoint/2010/main" val="605197430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N Tower: Panoramic Views, Dining &amp; Shop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560" y="0"/>
            <a:ext cx="13167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71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730" t="9730" r="9730" b="9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7422" y="946867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São Tomé and Príncipe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6703" y="3103634"/>
            <a:ext cx="4058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Horizontal and Vertical Center </a:t>
            </a:r>
          </a:p>
        </p:txBody>
      </p:sp>
    </p:spTree>
    <p:extLst>
      <p:ext uri="{BB962C8B-B14F-4D97-AF65-F5344CB8AC3E}">
        <p14:creationId xmlns:p14="http://schemas.microsoft.com/office/powerpoint/2010/main" val="4172772571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estination Africa: Sao Tome and Principe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8976" r="7875" b="6774"/>
          <a:stretch/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vidmaps.com/wp-content/uploads/2019/10/Popul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1" y="1"/>
            <a:ext cx="12466086" cy="69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7395" y="4340857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Near New Delhi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1520" y="5947720"/>
            <a:ext cx="4069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Population Center of the world </a:t>
            </a:r>
          </a:p>
        </p:txBody>
      </p:sp>
    </p:spTree>
    <p:extLst>
      <p:ext uri="{BB962C8B-B14F-4D97-AF65-F5344CB8AC3E}">
        <p14:creationId xmlns:p14="http://schemas.microsoft.com/office/powerpoint/2010/main" val="2984383957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Survival Guide to Paharganj, New Del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7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2653288" y="-2680711"/>
            <a:ext cx="6858000" cy="12219422"/>
          </a:xfrm>
          <a:prstGeom prst="rect">
            <a:avLst/>
          </a:prstGeom>
          <a:gradFill flip="none" rotWithShape="1">
            <a:gsLst>
              <a:gs pos="0">
                <a:srgbClr val="FF3B3B">
                  <a:shade val="30000"/>
                  <a:satMod val="115000"/>
                </a:srgbClr>
              </a:gs>
              <a:gs pos="50000">
                <a:srgbClr val="FF3B3B">
                  <a:shade val="67500"/>
                  <a:satMod val="115000"/>
                </a:srgbClr>
              </a:gs>
              <a:gs pos="100000">
                <a:srgbClr val="FF3B3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17212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Caput Mundi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10288" y="276112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Capitals</a:t>
            </a:r>
          </a:p>
        </p:txBody>
      </p:sp>
    </p:spTree>
    <p:extLst>
      <p:ext uri="{BB962C8B-B14F-4D97-AF65-F5344CB8AC3E}">
        <p14:creationId xmlns:p14="http://schemas.microsoft.com/office/powerpoint/2010/main" val="257992602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97" t="9797" r="9797" b="9797"/>
          <a:stretch/>
        </p:blipFill>
        <p:spPr>
          <a:xfrm>
            <a:off x="0" y="0"/>
            <a:ext cx="12219422" cy="6873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3826" y="408548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Jarvis Island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7951" y="5692346"/>
            <a:ext cx="251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Four Hemisphere   </a:t>
            </a:r>
          </a:p>
        </p:txBody>
      </p:sp>
    </p:spTree>
    <p:extLst>
      <p:ext uri="{BB962C8B-B14F-4D97-AF65-F5344CB8AC3E}">
        <p14:creationId xmlns:p14="http://schemas.microsoft.com/office/powerpoint/2010/main" val="3899141311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Jarvis Ghost Island – United States Minor Outlying Islands - Atl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3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57" t="9295" r="6284" b="3747"/>
          <a:stretch/>
        </p:blipFill>
        <p:spPr>
          <a:xfrm>
            <a:off x="-10564" y="0"/>
            <a:ext cx="12229985" cy="6879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6962" y="326993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Antarctica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1087" y="4876801"/>
            <a:ext cx="186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Neutral Zone </a:t>
            </a:r>
          </a:p>
        </p:txBody>
      </p:sp>
    </p:spTree>
    <p:extLst>
      <p:ext uri="{BB962C8B-B14F-4D97-AF65-F5344CB8AC3E}">
        <p14:creationId xmlns:p14="http://schemas.microsoft.com/office/powerpoint/2010/main" val="4111339870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urkish scientists hunt for secrets of Antarc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5" t="9595" r="9595" b="959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0822" y="29569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Tokyo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2903" y="4506098"/>
            <a:ext cx="1479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Safest City</a:t>
            </a:r>
          </a:p>
        </p:txBody>
      </p:sp>
    </p:spTree>
    <p:extLst>
      <p:ext uri="{BB962C8B-B14F-4D97-AF65-F5344CB8AC3E}">
        <p14:creationId xmlns:p14="http://schemas.microsoft.com/office/powerpoint/2010/main" val="511593824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911" t="9129" r="21893" b="316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2653288" y="-2680711"/>
            <a:ext cx="6858000" cy="12219422"/>
          </a:xfrm>
          <a:prstGeom prst="rect">
            <a:avLst/>
          </a:prstGeom>
          <a:gradFill flip="none" rotWithShape="1">
            <a:gsLst>
              <a:gs pos="0">
                <a:srgbClr val="FF3B3B">
                  <a:shade val="30000"/>
                  <a:satMod val="115000"/>
                </a:srgbClr>
              </a:gs>
              <a:gs pos="50000">
                <a:srgbClr val="FF3B3B">
                  <a:shade val="67500"/>
                  <a:satMod val="115000"/>
                </a:srgbClr>
              </a:gs>
              <a:gs pos="100000">
                <a:srgbClr val="FF3B3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0288" y="2149591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My Opinion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10288" y="276112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8518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392" t="9392" r="9392" b="9392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00032" y="625591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Heraklion</a:t>
            </a:r>
          </a:p>
        </p:txBody>
      </p:sp>
    </p:spTree>
    <p:extLst>
      <p:ext uri="{BB962C8B-B14F-4D97-AF65-F5344CB8AC3E}">
        <p14:creationId xmlns:p14="http://schemas.microsoft.com/office/powerpoint/2010/main" val="1191653166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riously Fresh Media | GeoGuessr, Let's explore the world! - Seriously  Fresh Media">
            <a:extLst>
              <a:ext uri="{FF2B5EF4-FFF2-40B4-BE49-F238E27FC236}">
                <a16:creationId xmlns:a16="http://schemas.microsoft.com/office/drawing/2014/main" id="{41F9D648-C5AC-4277-8484-149FD7DC0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29" y="0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FEF0B6-0083-4583-8AD0-ECD85D25FC78}"/>
              </a:ext>
            </a:extLst>
          </p:cNvPr>
          <p:cNvSpPr/>
          <p:nvPr/>
        </p:nvSpPr>
        <p:spPr>
          <a:xfrm>
            <a:off x="4739952" y="2500604"/>
            <a:ext cx="6438122" cy="671804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57150">
            <a:solidFill>
              <a:srgbClr val="3A6EA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F0384-82AB-4BE2-85FE-D3F7C0E773D3}"/>
              </a:ext>
            </a:extLst>
          </p:cNvPr>
          <p:cNvSpPr txBox="1"/>
          <p:nvPr/>
        </p:nvSpPr>
        <p:spPr>
          <a:xfrm>
            <a:off x="4900041" y="2651840"/>
            <a:ext cx="7002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3"/>
              </a:rPr>
              <a:t>https://www.geoguessr.com/maps/5aec9bb130e010ac3087c237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7774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F3B3B"/>
                </a:solidFill>
                <a:latin typeface="Bebas Neue" panose="00000500000000000000" pitchFamily="2" charset="0"/>
              </a:rPr>
              <a:t>ESL </a:t>
            </a:r>
            <a:r>
              <a:rPr lang="en-US" altLang="ko-KR" sz="16700" dirty="0">
                <a:solidFill>
                  <a:srgbClr val="41087A"/>
                </a:solidFill>
                <a:latin typeface="Bebas Neue" panose="00000500000000000000" pitchFamily="2" charset="0"/>
              </a:rPr>
              <a:t>toybox</a:t>
            </a:r>
            <a:endParaRPr lang="ko-KR" altLang="en-US" sz="16700" dirty="0">
              <a:solidFill>
                <a:srgbClr val="41087A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>
                    <a:lumMod val="75000"/>
                  </a:schemeClr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chemeClr val="bg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cient Rome….Taking a Step Back in Time in 2020 | Ancient rom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53289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Rome</a:t>
            </a:r>
          </a:p>
        </p:txBody>
      </p:sp>
    </p:spTree>
    <p:extLst>
      <p:ext uri="{BB962C8B-B14F-4D97-AF65-F5344CB8AC3E}">
        <p14:creationId xmlns:p14="http://schemas.microsoft.com/office/powerpoint/2010/main" val="279077879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sing 3D Visualization to Step into Ancient Jerusalem | Meridia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2" y="0"/>
            <a:ext cx="12219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53289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Jerusalem   </a:t>
            </a:r>
          </a:p>
        </p:txBody>
      </p:sp>
    </p:spTree>
    <p:extLst>
      <p:ext uri="{BB962C8B-B14F-4D97-AF65-F5344CB8AC3E}">
        <p14:creationId xmlns:p14="http://schemas.microsoft.com/office/powerpoint/2010/main" val="246421179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nstantinople: the world's largest city in 600 AD | Highb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4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Constantinople   </a:t>
            </a:r>
          </a:p>
        </p:txBody>
      </p:sp>
    </p:spTree>
    <p:extLst>
      <p:ext uri="{BB962C8B-B14F-4D97-AF65-F5344CB8AC3E}">
        <p14:creationId xmlns:p14="http://schemas.microsoft.com/office/powerpoint/2010/main" val="213460608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Phantom Raspberry Blower of Old London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713"/>
            <a:ext cx="12192000" cy="834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London </a:t>
            </a:r>
          </a:p>
        </p:txBody>
      </p:sp>
    </p:spTree>
    <p:extLst>
      <p:ext uri="{BB962C8B-B14F-4D97-AF65-F5344CB8AC3E}">
        <p14:creationId xmlns:p14="http://schemas.microsoft.com/office/powerpoint/2010/main" val="337661065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w York circa 1908 - &quot;Times Square.&quot; The old New York Tim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514"/>
            <a:ext cx="12219422" cy="80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New York</a:t>
            </a:r>
          </a:p>
        </p:txBody>
      </p:sp>
    </p:spTree>
    <p:extLst>
      <p:ext uri="{BB962C8B-B14F-4D97-AF65-F5344CB8AC3E}">
        <p14:creationId xmlns:p14="http://schemas.microsoft.com/office/powerpoint/2010/main" val="394854899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unshine and swastikas: Rare colour pictures of 1930s Berlin show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4667"/>
            <a:ext cx="12192000" cy="806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Berlin </a:t>
            </a:r>
          </a:p>
        </p:txBody>
      </p:sp>
    </p:spTree>
    <p:extLst>
      <p:ext uri="{BB962C8B-B14F-4D97-AF65-F5344CB8AC3E}">
        <p14:creationId xmlns:p14="http://schemas.microsoft.com/office/powerpoint/2010/main" val="170955393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132</Words>
  <Application>Microsoft Office PowerPoint</Application>
  <PresentationFormat>Widescreen</PresentationFormat>
  <Paragraphs>48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Arial Nova</vt:lpstr>
      <vt:lpstr>Bebas Neue</vt:lpstr>
      <vt:lpstr>Calibri</vt:lpstr>
      <vt:lpstr>Calibri Light</vt:lpstr>
      <vt:lpstr>Office Theme</vt:lpstr>
      <vt:lpstr>What is the capital city? </vt:lpstr>
      <vt:lpstr>PowerPoint Presentation</vt:lpstr>
      <vt:lpstr>Caput Mundi </vt:lpstr>
      <vt:lpstr>Rome</vt:lpstr>
      <vt:lpstr>Jerusalem   </vt:lpstr>
      <vt:lpstr>Constantinople   </vt:lpstr>
      <vt:lpstr>London </vt:lpstr>
      <vt:lpstr>New York</vt:lpstr>
      <vt:lpstr>Berlin </vt:lpstr>
      <vt:lpstr>Today’s World Capital</vt:lpstr>
      <vt:lpstr>Hulunbuir</vt:lpstr>
      <vt:lpstr>PowerPoint Presentation</vt:lpstr>
      <vt:lpstr>Nuuk </vt:lpstr>
      <vt:lpstr>PowerPoint Presentation</vt:lpstr>
      <vt:lpstr>Chongqing</vt:lpstr>
      <vt:lpstr>PowerPoint Presentation</vt:lpstr>
      <vt:lpstr>Tokyo</vt:lpstr>
      <vt:lpstr>PowerPoint Presentation</vt:lpstr>
      <vt:lpstr>New York </vt:lpstr>
      <vt:lpstr>PowerPoint Presentation</vt:lpstr>
      <vt:lpstr>PowerPoint Presentation</vt:lpstr>
      <vt:lpstr>Geneva </vt:lpstr>
      <vt:lpstr>PowerPoint Presentation</vt:lpstr>
      <vt:lpstr>Toronto </vt:lpstr>
      <vt:lpstr>PowerPoint Presentation</vt:lpstr>
      <vt:lpstr>São Tomé and Príncipe</vt:lpstr>
      <vt:lpstr>PowerPoint Presentation</vt:lpstr>
      <vt:lpstr>Near New Delhi </vt:lpstr>
      <vt:lpstr>PowerPoint Presentation</vt:lpstr>
      <vt:lpstr>Jarvis Island </vt:lpstr>
      <vt:lpstr>PowerPoint Presentation</vt:lpstr>
      <vt:lpstr>Antarctica  </vt:lpstr>
      <vt:lpstr>PowerPoint Presentation</vt:lpstr>
      <vt:lpstr>Tokyo</vt:lpstr>
      <vt:lpstr>PowerPoint Presentation</vt:lpstr>
      <vt:lpstr>My Opinion  </vt:lpstr>
      <vt:lpstr>Heraklion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biggest city?</dc:title>
  <dc:creator>user</dc:creator>
  <cp:lastModifiedBy>tim schilstra</cp:lastModifiedBy>
  <cp:revision>21</cp:revision>
  <dcterms:created xsi:type="dcterms:W3CDTF">2020-06-16T02:07:01Z</dcterms:created>
  <dcterms:modified xsi:type="dcterms:W3CDTF">2021-12-09T06:44:53Z</dcterms:modified>
</cp:coreProperties>
</file>