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797675" cy="9926638"/>
  <p:embeddedFontLst>
    <p:embeddedFont>
      <p:font typeface="Arial Nova Cond Light" panose="020B0306020202020204" pitchFamily="34" charset="0"/>
      <p:regular r:id="rId3"/>
      <p:italic r:id="rId4"/>
    </p:embeddedFont>
    <p:embeddedFont>
      <p:font typeface="Bebas Kai" panose="04050603020B02020204" pitchFamily="8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05B"/>
    <a:srgbClr val="F4F1DE"/>
    <a:srgbClr val="81B29A"/>
    <a:srgbClr val="E07A5F"/>
    <a:srgbClr val="F2C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41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40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34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7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2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4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93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91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5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9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E310-DB64-4866-9ABF-37989A96FFAF}" type="datetimeFigureOut">
              <a:rPr lang="ko-KR" altLang="en-US" smtClean="0"/>
              <a:t>2021-12-09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6F36-4AA3-4BFF-847C-C2B2B895E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4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9017B4-2D5B-466A-979B-E8A98D01EDB7}"/>
              </a:ext>
            </a:extLst>
          </p:cNvPr>
          <p:cNvSpPr/>
          <p:nvPr/>
        </p:nvSpPr>
        <p:spPr>
          <a:xfrm>
            <a:off x="0" y="358349"/>
            <a:ext cx="2286000" cy="3017520"/>
          </a:xfrm>
          <a:prstGeom prst="rect">
            <a:avLst/>
          </a:prstGeom>
          <a:solidFill>
            <a:srgbClr val="F4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13813-C006-4A9F-9177-92ADBCA42F78}"/>
              </a:ext>
            </a:extLst>
          </p:cNvPr>
          <p:cNvSpPr txBox="1"/>
          <p:nvPr/>
        </p:nvSpPr>
        <p:spPr>
          <a:xfrm>
            <a:off x="15092" y="117428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2CC8F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568B3-568E-4277-B303-92176E606352}"/>
              </a:ext>
            </a:extLst>
          </p:cNvPr>
          <p:cNvSpPr txBox="1"/>
          <p:nvPr/>
        </p:nvSpPr>
        <p:spPr>
          <a:xfrm>
            <a:off x="15092" y="35834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2CC8F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843C3E-B8D6-461C-B4AC-1232396F3C45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1867109"/>
            <a:ext cx="2286000" cy="0"/>
          </a:xfrm>
          <a:prstGeom prst="line">
            <a:avLst/>
          </a:prstGeom>
          <a:ln>
            <a:solidFill>
              <a:srgbClr val="F2CC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5CBEE-7FCB-4951-A947-F51299372038}"/>
              </a:ext>
            </a:extLst>
          </p:cNvPr>
          <p:cNvSpPr/>
          <p:nvPr/>
        </p:nvSpPr>
        <p:spPr>
          <a:xfrm>
            <a:off x="2286000" y="358349"/>
            <a:ext cx="2286000" cy="3017520"/>
          </a:xfrm>
          <a:prstGeom prst="rect">
            <a:avLst/>
          </a:prstGeom>
          <a:solidFill>
            <a:srgbClr val="E07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E6FA5-3AB1-4ADD-9FB3-E076BE93BB1B}"/>
              </a:ext>
            </a:extLst>
          </p:cNvPr>
          <p:cNvSpPr txBox="1"/>
          <p:nvPr/>
        </p:nvSpPr>
        <p:spPr>
          <a:xfrm>
            <a:off x="2286000" y="117428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4F1DE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C6F148-E471-4CC9-8BFB-5ED7AF1BD24F}"/>
              </a:ext>
            </a:extLst>
          </p:cNvPr>
          <p:cNvSpPr txBox="1"/>
          <p:nvPr/>
        </p:nvSpPr>
        <p:spPr>
          <a:xfrm>
            <a:off x="2286000" y="35834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4F1DE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E1A15-4BEF-4E38-9DC4-9189022599C4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2286000" y="1867109"/>
            <a:ext cx="2286000" cy="0"/>
          </a:xfrm>
          <a:prstGeom prst="line">
            <a:avLst/>
          </a:prstGeom>
          <a:ln>
            <a:solidFill>
              <a:srgbClr val="F4F1D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18B66-C9BC-47D0-8076-59E352B559A5}"/>
              </a:ext>
            </a:extLst>
          </p:cNvPr>
          <p:cNvSpPr/>
          <p:nvPr/>
        </p:nvSpPr>
        <p:spPr>
          <a:xfrm>
            <a:off x="4572000" y="358349"/>
            <a:ext cx="2286000" cy="3017520"/>
          </a:xfrm>
          <a:prstGeom prst="rect">
            <a:avLst/>
          </a:prstGeom>
          <a:solidFill>
            <a:srgbClr val="F4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F9916-6CC9-4EB7-90AB-82605EB6D13D}"/>
              </a:ext>
            </a:extLst>
          </p:cNvPr>
          <p:cNvSpPr txBox="1"/>
          <p:nvPr/>
        </p:nvSpPr>
        <p:spPr>
          <a:xfrm>
            <a:off x="4556908" y="117428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2CC8F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B0DCB-85F5-4D80-BB1D-DBC4F1F15977}"/>
              </a:ext>
            </a:extLst>
          </p:cNvPr>
          <p:cNvSpPr txBox="1"/>
          <p:nvPr/>
        </p:nvSpPr>
        <p:spPr>
          <a:xfrm>
            <a:off x="4556908" y="35834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2CC8F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2969DB-6F3C-4320-8322-58BCCE803524}"/>
              </a:ext>
            </a:extLst>
          </p:cNvPr>
          <p:cNvCxnSpPr>
            <a:stCxn id="16" idx="1"/>
            <a:endCxn id="16" idx="3"/>
          </p:cNvCxnSpPr>
          <p:nvPr/>
        </p:nvCxnSpPr>
        <p:spPr>
          <a:xfrm>
            <a:off x="4572000" y="1867109"/>
            <a:ext cx="2286000" cy="0"/>
          </a:xfrm>
          <a:prstGeom prst="line">
            <a:avLst/>
          </a:prstGeom>
          <a:ln>
            <a:solidFill>
              <a:srgbClr val="F2CC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96E7ED-B084-4DDD-B424-CF38BFA43F4C}"/>
              </a:ext>
            </a:extLst>
          </p:cNvPr>
          <p:cNvSpPr/>
          <p:nvPr/>
        </p:nvSpPr>
        <p:spPr>
          <a:xfrm>
            <a:off x="2735" y="3375869"/>
            <a:ext cx="2286000" cy="3017520"/>
          </a:xfrm>
          <a:prstGeom prst="rect">
            <a:avLst/>
          </a:prstGeom>
          <a:solidFill>
            <a:srgbClr val="81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3FC44B-C0EE-4627-9E50-0A28B278320B}"/>
              </a:ext>
            </a:extLst>
          </p:cNvPr>
          <p:cNvSpPr txBox="1"/>
          <p:nvPr/>
        </p:nvSpPr>
        <p:spPr>
          <a:xfrm>
            <a:off x="17827" y="419180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3D405B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572404-ED1E-447B-A243-246DBF56B5C0}"/>
              </a:ext>
            </a:extLst>
          </p:cNvPr>
          <p:cNvSpPr txBox="1"/>
          <p:nvPr/>
        </p:nvSpPr>
        <p:spPr>
          <a:xfrm>
            <a:off x="17827" y="337586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D405B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170ED1-027B-4E1D-8FC0-AC9204995B81}"/>
              </a:ext>
            </a:extLst>
          </p:cNvPr>
          <p:cNvCxnSpPr>
            <a:stCxn id="23" idx="1"/>
            <a:endCxn id="23" idx="3"/>
          </p:cNvCxnSpPr>
          <p:nvPr/>
        </p:nvCxnSpPr>
        <p:spPr>
          <a:xfrm>
            <a:off x="2735" y="4884629"/>
            <a:ext cx="2286000" cy="0"/>
          </a:xfrm>
          <a:prstGeom prst="line">
            <a:avLst/>
          </a:prstGeom>
          <a:ln>
            <a:solidFill>
              <a:srgbClr val="3D40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6754F10-7602-41F6-8027-7293D31F8B77}"/>
              </a:ext>
            </a:extLst>
          </p:cNvPr>
          <p:cNvSpPr/>
          <p:nvPr/>
        </p:nvSpPr>
        <p:spPr>
          <a:xfrm>
            <a:off x="2288735" y="3375869"/>
            <a:ext cx="2286000" cy="3017520"/>
          </a:xfrm>
          <a:prstGeom prst="rect">
            <a:avLst/>
          </a:prstGeom>
          <a:solidFill>
            <a:srgbClr val="3D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16AB51-C082-41C5-B2F8-F71AA14CC719}"/>
              </a:ext>
            </a:extLst>
          </p:cNvPr>
          <p:cNvSpPr txBox="1"/>
          <p:nvPr/>
        </p:nvSpPr>
        <p:spPr>
          <a:xfrm>
            <a:off x="2288735" y="419180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81B29A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8AA1D4-6232-4A3F-9452-3605F4D81B3A}"/>
              </a:ext>
            </a:extLst>
          </p:cNvPr>
          <p:cNvSpPr txBox="1"/>
          <p:nvPr/>
        </p:nvSpPr>
        <p:spPr>
          <a:xfrm>
            <a:off x="2288735" y="337586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1B29A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9433ED-A4D7-4D59-878F-2FEDF432E9DD}"/>
              </a:ext>
            </a:extLst>
          </p:cNvPr>
          <p:cNvCxnSpPr>
            <a:stCxn id="27" idx="1"/>
            <a:endCxn id="27" idx="3"/>
          </p:cNvCxnSpPr>
          <p:nvPr/>
        </p:nvCxnSpPr>
        <p:spPr>
          <a:xfrm>
            <a:off x="2288735" y="4884629"/>
            <a:ext cx="2286000" cy="0"/>
          </a:xfrm>
          <a:prstGeom prst="line">
            <a:avLst/>
          </a:prstGeom>
          <a:ln>
            <a:solidFill>
              <a:srgbClr val="81B2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FD0ED-6F0E-43F0-B1B4-FD046C3F93CC}"/>
              </a:ext>
            </a:extLst>
          </p:cNvPr>
          <p:cNvSpPr/>
          <p:nvPr/>
        </p:nvSpPr>
        <p:spPr>
          <a:xfrm>
            <a:off x="4574735" y="3375869"/>
            <a:ext cx="2286000" cy="3017520"/>
          </a:xfrm>
          <a:prstGeom prst="rect">
            <a:avLst/>
          </a:prstGeom>
          <a:solidFill>
            <a:srgbClr val="81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EA5279-E4B3-483D-B16A-DEB80BF2D1EC}"/>
              </a:ext>
            </a:extLst>
          </p:cNvPr>
          <p:cNvSpPr txBox="1"/>
          <p:nvPr/>
        </p:nvSpPr>
        <p:spPr>
          <a:xfrm>
            <a:off x="4559643" y="4191804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3D405B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E8BE66-E86A-4725-BD53-B1172A08C766}"/>
              </a:ext>
            </a:extLst>
          </p:cNvPr>
          <p:cNvSpPr txBox="1"/>
          <p:nvPr/>
        </p:nvSpPr>
        <p:spPr>
          <a:xfrm>
            <a:off x="4559643" y="337586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D405B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477672-3B31-4A18-BFF3-DE5BF68A176B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4574735" y="4884629"/>
            <a:ext cx="2286000" cy="0"/>
          </a:xfrm>
          <a:prstGeom prst="line">
            <a:avLst/>
          </a:prstGeom>
          <a:ln>
            <a:solidFill>
              <a:srgbClr val="3D40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225354-5C61-497E-BC2E-88CC20E80A59}"/>
              </a:ext>
            </a:extLst>
          </p:cNvPr>
          <p:cNvSpPr/>
          <p:nvPr/>
        </p:nvSpPr>
        <p:spPr>
          <a:xfrm>
            <a:off x="0" y="6393388"/>
            <a:ext cx="2286000" cy="3017520"/>
          </a:xfrm>
          <a:prstGeom prst="rect">
            <a:avLst/>
          </a:prstGeom>
          <a:solidFill>
            <a:srgbClr val="F2C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A6F59A-55EF-460F-8C9C-9FC40D1BE4E6}"/>
              </a:ext>
            </a:extLst>
          </p:cNvPr>
          <p:cNvSpPr txBox="1"/>
          <p:nvPr/>
        </p:nvSpPr>
        <p:spPr>
          <a:xfrm>
            <a:off x="15092" y="7209323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E07A5F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E93A66-CA1E-488B-8A46-3686169B1550}"/>
              </a:ext>
            </a:extLst>
          </p:cNvPr>
          <p:cNvSpPr txBox="1"/>
          <p:nvPr/>
        </p:nvSpPr>
        <p:spPr>
          <a:xfrm>
            <a:off x="15092" y="639338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07A5F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42644B-3D39-42A0-A0C9-ED377483EDD4}"/>
              </a:ext>
            </a:extLst>
          </p:cNvPr>
          <p:cNvCxnSpPr>
            <a:stCxn id="35" idx="1"/>
            <a:endCxn id="35" idx="3"/>
          </p:cNvCxnSpPr>
          <p:nvPr/>
        </p:nvCxnSpPr>
        <p:spPr>
          <a:xfrm>
            <a:off x="0" y="7902148"/>
            <a:ext cx="2286000" cy="0"/>
          </a:xfrm>
          <a:prstGeom prst="line">
            <a:avLst/>
          </a:prstGeom>
          <a:ln>
            <a:solidFill>
              <a:srgbClr val="E07A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8D0F797-44E6-47E6-9706-22311B8C2173}"/>
              </a:ext>
            </a:extLst>
          </p:cNvPr>
          <p:cNvSpPr/>
          <p:nvPr/>
        </p:nvSpPr>
        <p:spPr>
          <a:xfrm>
            <a:off x="2286000" y="6393388"/>
            <a:ext cx="2286000" cy="3017520"/>
          </a:xfrm>
          <a:prstGeom prst="rect">
            <a:avLst/>
          </a:prstGeom>
          <a:solidFill>
            <a:srgbClr val="E07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0C2DCB-5901-4463-BFC9-72E60F86C5D3}"/>
              </a:ext>
            </a:extLst>
          </p:cNvPr>
          <p:cNvSpPr txBox="1"/>
          <p:nvPr/>
        </p:nvSpPr>
        <p:spPr>
          <a:xfrm>
            <a:off x="2286000" y="7209323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4F1DE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CC9336-D5C6-4121-893C-351E8ABE2BF4}"/>
              </a:ext>
            </a:extLst>
          </p:cNvPr>
          <p:cNvSpPr txBox="1"/>
          <p:nvPr/>
        </p:nvSpPr>
        <p:spPr>
          <a:xfrm>
            <a:off x="2286000" y="639338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4F1DE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A98965-2336-4488-B30C-13AFE8C78C9D}"/>
              </a:ext>
            </a:extLst>
          </p:cNvPr>
          <p:cNvCxnSpPr>
            <a:stCxn id="39" idx="1"/>
            <a:endCxn id="39" idx="3"/>
          </p:cNvCxnSpPr>
          <p:nvPr/>
        </p:nvCxnSpPr>
        <p:spPr>
          <a:xfrm>
            <a:off x="2286000" y="7902148"/>
            <a:ext cx="2286000" cy="0"/>
          </a:xfrm>
          <a:prstGeom prst="line">
            <a:avLst/>
          </a:prstGeom>
          <a:ln>
            <a:solidFill>
              <a:srgbClr val="F4F1D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4D33DC5-C884-403A-99C0-7C01FD31C7B4}"/>
              </a:ext>
            </a:extLst>
          </p:cNvPr>
          <p:cNvSpPr/>
          <p:nvPr/>
        </p:nvSpPr>
        <p:spPr>
          <a:xfrm>
            <a:off x="4572000" y="6393388"/>
            <a:ext cx="2286000" cy="3017520"/>
          </a:xfrm>
          <a:prstGeom prst="rect">
            <a:avLst/>
          </a:prstGeom>
          <a:solidFill>
            <a:srgbClr val="F2C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BFF679-2942-4AA6-A1E1-D233549AA4E5}"/>
              </a:ext>
            </a:extLst>
          </p:cNvPr>
          <p:cNvSpPr txBox="1"/>
          <p:nvPr/>
        </p:nvSpPr>
        <p:spPr>
          <a:xfrm>
            <a:off x="4556908" y="7209323"/>
            <a:ext cx="228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E07A5F"/>
                </a:solidFill>
                <a:latin typeface="Arial Nova Cond Light" panose="020B0306020202020204" pitchFamily="34" charset="0"/>
              </a:rPr>
              <a:t>How long will it take?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6AAC83-570C-4BF1-944F-EB44E1737976}"/>
              </a:ext>
            </a:extLst>
          </p:cNvPr>
          <p:cNvSpPr txBox="1"/>
          <p:nvPr/>
        </p:nvSpPr>
        <p:spPr>
          <a:xfrm>
            <a:off x="4556908" y="639338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07A5F"/>
                </a:solidFill>
                <a:latin typeface="Bebas Kai" panose="04050603020B02020204" pitchFamily="82" charset="0"/>
              </a:rPr>
              <a:t>Errand  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65BA1C-71F4-4C7E-A2AC-EA15C534EE33}"/>
              </a:ext>
            </a:extLst>
          </p:cNvPr>
          <p:cNvCxnSpPr>
            <a:stCxn id="43" idx="1"/>
            <a:endCxn id="43" idx="3"/>
          </p:cNvCxnSpPr>
          <p:nvPr/>
        </p:nvCxnSpPr>
        <p:spPr>
          <a:xfrm>
            <a:off x="4572000" y="7902148"/>
            <a:ext cx="2286000" cy="0"/>
          </a:xfrm>
          <a:prstGeom prst="line">
            <a:avLst/>
          </a:prstGeom>
          <a:ln>
            <a:solidFill>
              <a:srgbClr val="E07A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9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63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Nova Cond Light</vt:lpstr>
      <vt:lpstr>Calibri</vt:lpstr>
      <vt:lpstr>Calibri Light</vt:lpstr>
      <vt:lpstr>Bebas Kai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3</cp:revision>
  <cp:lastPrinted>2021-12-09T05:39:08Z</cp:lastPrinted>
  <dcterms:created xsi:type="dcterms:W3CDTF">2021-12-09T05:24:16Z</dcterms:created>
  <dcterms:modified xsi:type="dcterms:W3CDTF">2021-12-09T05:39:19Z</dcterms:modified>
</cp:coreProperties>
</file>