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6858000" cy="9906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C2E7-71DE-479F-B176-5F0E00506808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479A-A51A-49FE-9F54-C2AB4644E9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9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C2E7-71DE-479F-B176-5F0E00506808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479A-A51A-49FE-9F54-C2AB4644E9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79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C2E7-71DE-479F-B176-5F0E00506808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479A-A51A-49FE-9F54-C2AB4644E9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2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C2E7-71DE-479F-B176-5F0E00506808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479A-A51A-49FE-9F54-C2AB4644E9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18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C2E7-71DE-479F-B176-5F0E00506808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479A-A51A-49FE-9F54-C2AB4644E9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087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C2E7-71DE-479F-B176-5F0E00506808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479A-A51A-49FE-9F54-C2AB4644E9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33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C2E7-71DE-479F-B176-5F0E00506808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479A-A51A-49FE-9F54-C2AB4644E9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4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C2E7-71DE-479F-B176-5F0E00506808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479A-A51A-49FE-9F54-C2AB4644E9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14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C2E7-71DE-479F-B176-5F0E00506808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479A-A51A-49FE-9F54-C2AB4644E9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53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C2E7-71DE-479F-B176-5F0E00506808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479A-A51A-49FE-9F54-C2AB4644E9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C2E7-71DE-479F-B176-5F0E00506808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479A-A51A-49FE-9F54-C2AB4644E9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64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C2E7-71DE-479F-B176-5F0E00506808}" type="datetimeFigureOut">
              <a:rPr lang="ko-KR" altLang="en-US" smtClean="0"/>
              <a:t>2021-04-20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479A-A51A-49FE-9F54-C2AB4644E9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00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8D018E-CA9C-4626-9E4F-8154B436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292"/>
            <a:ext cx="3251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086F1-3BC9-44FC-BDB3-B7B0F8F60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427292"/>
            <a:ext cx="32512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C8844B-5216-4341-B48E-D8699F4F3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56092"/>
            <a:ext cx="32512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ECD634-F5B2-4139-B13F-F42797C37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0" y="2256092"/>
            <a:ext cx="325120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C2C5E1-AB7C-464C-B89E-59F411F4D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84892"/>
            <a:ext cx="325120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AEE363-7663-4389-9437-AAEBE1723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200" y="4084892"/>
            <a:ext cx="32512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C8E0CB-C7EC-4EF6-BEBB-A14CFEFA93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13692"/>
            <a:ext cx="32512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FF6D35-AC8E-4B99-BA7F-D26E123BBC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1200" y="5913692"/>
            <a:ext cx="32512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857BB9-20BE-4F03-ADF7-93A7972996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742492"/>
            <a:ext cx="3251200" cy="182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12130E-A28D-41F7-B75C-6ACCAA82EC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1200" y="7742492"/>
            <a:ext cx="325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9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16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7C599B-3D91-405C-82CC-C0B03D7F0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291"/>
            <a:ext cx="3251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A8C66C-2DB1-4562-915A-44A709BC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427291"/>
            <a:ext cx="32512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3B28D-48B1-4A84-982C-E6FF52C00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56091"/>
            <a:ext cx="32512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9748FE-0838-4C07-9B49-981500F16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0" y="2256091"/>
            <a:ext cx="325120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B0F6F3-E35E-4242-BA3C-8EE0C8CFE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84891"/>
            <a:ext cx="32512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738A5D-AF69-4DB6-BC99-F5822FE5A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200" y="4084891"/>
            <a:ext cx="32512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501269-CF62-4811-8FBC-BF66CC70C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13691"/>
            <a:ext cx="32512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B2A0C6-FED5-4D22-A700-37345F8A7E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1200" y="5913691"/>
            <a:ext cx="3251200" cy="182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EC9D30-F53C-40E3-A13F-1F417ADF4B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742491"/>
            <a:ext cx="3251200" cy="1828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4237141-94B6-4E8E-A781-3504B985E7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1200" y="7742491"/>
            <a:ext cx="325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7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04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2883D2-6CB5-4A78-98D7-39D7E3B8D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483"/>
            <a:ext cx="3251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F8BBE6-5F23-4096-B64C-9DD45F18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439483"/>
            <a:ext cx="32512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303C0-0F3B-45FF-BAE5-0BEDFE1A9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8283"/>
            <a:ext cx="32512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ED868-AE4C-4B04-9E7E-EE34D6CAB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0" y="2268283"/>
            <a:ext cx="325120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78A4B5-DFE3-4F08-BBC3-EA50B284F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97083"/>
            <a:ext cx="325120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E12790-5DFD-4D77-A8ED-EDEFB8524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200" y="4097083"/>
            <a:ext cx="32512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710508-3B54-46E0-96DE-E6C735D7E2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25883"/>
            <a:ext cx="32512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EA3D8A-39BC-42E1-8514-9271FACA9D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1200" y="5925883"/>
            <a:ext cx="32512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AD3FE0-2EB7-409D-B195-63E43C011E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754683"/>
            <a:ext cx="3251200" cy="182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BDC03B-1242-423A-8E06-0C8495F812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1200" y="7754683"/>
            <a:ext cx="325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9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572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Office PowerPoint</Application>
  <PresentationFormat>A4 Paper (210x297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tim schilstra</cp:lastModifiedBy>
  <cp:revision>5</cp:revision>
  <cp:lastPrinted>2021-04-20T01:28:47Z</cp:lastPrinted>
  <dcterms:created xsi:type="dcterms:W3CDTF">2021-04-20T01:14:28Z</dcterms:created>
  <dcterms:modified xsi:type="dcterms:W3CDTF">2021-04-20T02:14:46Z</dcterms:modified>
</cp:coreProperties>
</file>