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C8F"/>
    <a:srgbClr val="E07A5F"/>
    <a:srgbClr val="3D405B"/>
    <a:srgbClr val="81B29A"/>
    <a:srgbClr val="F4F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36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67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73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2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98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49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83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97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060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43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29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7D027-81F4-4DCF-A548-FEE4F6842FF7}" type="datetimeFigureOut">
              <a:rPr lang="ko-KR" altLang="en-US" smtClean="0"/>
              <a:t>2021-06-21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C807-3429-4479-8361-4A6991424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30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0DFD96-2CED-4D9D-B958-07C93B36FA39}"/>
              </a:ext>
            </a:extLst>
          </p:cNvPr>
          <p:cNvSpPr/>
          <p:nvPr/>
        </p:nvSpPr>
        <p:spPr>
          <a:xfrm>
            <a:off x="109728" y="109728"/>
            <a:ext cx="3319272" cy="2286000"/>
          </a:xfrm>
          <a:prstGeom prst="rect">
            <a:avLst/>
          </a:prstGeom>
          <a:solidFill>
            <a:srgbClr val="3D405B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2934B8-E1DF-4F82-A623-C588BD634242}"/>
              </a:ext>
            </a:extLst>
          </p:cNvPr>
          <p:cNvSpPr/>
          <p:nvPr/>
        </p:nvSpPr>
        <p:spPr>
          <a:xfrm>
            <a:off x="3429000" y="109728"/>
            <a:ext cx="3319272" cy="2286000"/>
          </a:xfrm>
          <a:prstGeom prst="rect">
            <a:avLst/>
          </a:prstGeom>
          <a:solidFill>
            <a:srgbClr val="81B29A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E40B2C-0E81-41F4-9AE3-34F726122D96}"/>
              </a:ext>
            </a:extLst>
          </p:cNvPr>
          <p:cNvSpPr/>
          <p:nvPr/>
        </p:nvSpPr>
        <p:spPr>
          <a:xfrm>
            <a:off x="109728" y="2395728"/>
            <a:ext cx="3319272" cy="2286000"/>
          </a:xfrm>
          <a:prstGeom prst="rect">
            <a:avLst/>
          </a:prstGeom>
          <a:solidFill>
            <a:srgbClr val="F2CC8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C6A61-EE17-482E-80E7-5CBB464EFCDE}"/>
              </a:ext>
            </a:extLst>
          </p:cNvPr>
          <p:cNvSpPr/>
          <p:nvPr/>
        </p:nvSpPr>
        <p:spPr>
          <a:xfrm>
            <a:off x="3429000" y="2395728"/>
            <a:ext cx="3319272" cy="2286000"/>
          </a:xfrm>
          <a:prstGeom prst="rect">
            <a:avLst/>
          </a:prstGeom>
          <a:solidFill>
            <a:srgbClr val="E07A5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45F24E-3CB2-42ED-A8CC-875EAA181E8C}"/>
              </a:ext>
            </a:extLst>
          </p:cNvPr>
          <p:cNvSpPr txBox="1"/>
          <p:nvPr/>
        </p:nvSpPr>
        <p:spPr>
          <a:xfrm>
            <a:off x="3657600" y="591121"/>
            <a:ext cx="2950464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You need </a:t>
            </a:r>
            <a:r>
              <a:rPr lang="en-US" sz="2000" dirty="0">
                <a:solidFill>
                  <a:srgbClr val="3D405B"/>
                </a:solidFill>
                <a:latin typeface="Arial Black" panose="020B0A04020102020204" pitchFamily="34" charset="0"/>
              </a:rPr>
              <a:t>to pick up medicine</a:t>
            </a:r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, but you are too sick to leave your home.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78F95F-02A1-47ED-BCCF-2E93D3D7F653}"/>
              </a:ext>
            </a:extLst>
          </p:cNvPr>
          <p:cNvSpPr txBox="1"/>
          <p:nvPr/>
        </p:nvSpPr>
        <p:spPr>
          <a:xfrm>
            <a:off x="294132" y="3184784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You need to get to </a:t>
            </a:r>
            <a:r>
              <a:rPr lang="en-US" sz="2000" dirty="0">
                <a:solidFill>
                  <a:srgbClr val="E07A5F"/>
                </a:solidFill>
                <a:latin typeface="Arial Black" panose="020B0A04020102020204" pitchFamily="34" charset="0"/>
              </a:rPr>
              <a:t>Seoul</a:t>
            </a:r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 immediately.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5D31AA-3210-40F4-93FD-D6164BA6906F}"/>
              </a:ext>
            </a:extLst>
          </p:cNvPr>
          <p:cNvSpPr txBox="1"/>
          <p:nvPr/>
        </p:nvSpPr>
        <p:spPr>
          <a:xfrm>
            <a:off x="294132" y="898784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You want someone to </a:t>
            </a:r>
            <a:r>
              <a:rPr lang="en-US" sz="2000" dirty="0">
                <a:solidFill>
                  <a:srgbClr val="81B29A"/>
                </a:solidFill>
                <a:latin typeface="Arial Black" panose="020B0A04020102020204" pitchFamily="34" charset="0"/>
              </a:rPr>
              <a:t>draw your portrait</a:t>
            </a:r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EBA19-AC84-4B2D-BD9B-FFD7EC05C0AB}"/>
              </a:ext>
            </a:extLst>
          </p:cNvPr>
          <p:cNvSpPr txBox="1"/>
          <p:nvPr/>
        </p:nvSpPr>
        <p:spPr>
          <a:xfrm>
            <a:off x="3657600" y="3184897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Get someone to do your </a:t>
            </a:r>
            <a:r>
              <a:rPr lang="en-US" sz="2000" dirty="0">
                <a:solidFill>
                  <a:srgbClr val="F2CC8F"/>
                </a:solidFill>
                <a:latin typeface="Arial Black" panose="020B0A04020102020204" pitchFamily="34" charset="0"/>
              </a:rPr>
              <a:t>shopping</a:t>
            </a:r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 for you.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D8AD6A-B8E0-4350-8B8A-FC6958010613}"/>
              </a:ext>
            </a:extLst>
          </p:cNvPr>
          <p:cNvSpPr/>
          <p:nvPr/>
        </p:nvSpPr>
        <p:spPr>
          <a:xfrm>
            <a:off x="109728" y="4681726"/>
            <a:ext cx="3319272" cy="2286000"/>
          </a:xfrm>
          <a:prstGeom prst="rect">
            <a:avLst/>
          </a:prstGeom>
          <a:solidFill>
            <a:srgbClr val="3D405B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D62113-7405-49BF-97FA-9BEED23EB420}"/>
              </a:ext>
            </a:extLst>
          </p:cNvPr>
          <p:cNvSpPr/>
          <p:nvPr/>
        </p:nvSpPr>
        <p:spPr>
          <a:xfrm>
            <a:off x="3429000" y="4681726"/>
            <a:ext cx="3319272" cy="2286000"/>
          </a:xfrm>
          <a:prstGeom prst="rect">
            <a:avLst/>
          </a:prstGeom>
          <a:solidFill>
            <a:srgbClr val="81B29A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0515B0-57C8-4885-9CB5-E6E6636A3C5C}"/>
              </a:ext>
            </a:extLst>
          </p:cNvPr>
          <p:cNvSpPr/>
          <p:nvPr/>
        </p:nvSpPr>
        <p:spPr>
          <a:xfrm>
            <a:off x="109728" y="6967726"/>
            <a:ext cx="3319272" cy="2286000"/>
          </a:xfrm>
          <a:prstGeom prst="rect">
            <a:avLst/>
          </a:prstGeom>
          <a:solidFill>
            <a:srgbClr val="F2CC8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DD2DD8-4E25-48F7-B734-8FE2869530B3}"/>
              </a:ext>
            </a:extLst>
          </p:cNvPr>
          <p:cNvSpPr/>
          <p:nvPr/>
        </p:nvSpPr>
        <p:spPr>
          <a:xfrm>
            <a:off x="3429000" y="6967726"/>
            <a:ext cx="3319272" cy="2286000"/>
          </a:xfrm>
          <a:prstGeom prst="rect">
            <a:avLst/>
          </a:prstGeom>
          <a:solidFill>
            <a:srgbClr val="E07A5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05FCB4-5BDA-47C5-9F05-EC3C4FA2B928}"/>
              </a:ext>
            </a:extLst>
          </p:cNvPr>
          <p:cNvSpPr txBox="1"/>
          <p:nvPr/>
        </p:nvSpPr>
        <p:spPr>
          <a:xfrm>
            <a:off x="3657600" y="5470895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You want someone to </a:t>
            </a:r>
            <a:r>
              <a:rPr lang="en-US" sz="2000" dirty="0">
                <a:solidFill>
                  <a:srgbClr val="3D405B"/>
                </a:solidFill>
                <a:latin typeface="Arial Black" panose="020B0A04020102020204" pitchFamily="34" charset="0"/>
              </a:rPr>
              <a:t>cut your hair</a:t>
            </a:r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.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67BD1C-DADF-429A-AE9F-6F8984E43F1F}"/>
              </a:ext>
            </a:extLst>
          </p:cNvPr>
          <p:cNvSpPr txBox="1"/>
          <p:nvPr/>
        </p:nvSpPr>
        <p:spPr>
          <a:xfrm>
            <a:off x="294132" y="7756782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Get someone to make a </a:t>
            </a:r>
            <a:r>
              <a:rPr lang="en-US" sz="2000" dirty="0">
                <a:solidFill>
                  <a:srgbClr val="E07A5F"/>
                </a:solidFill>
                <a:latin typeface="Arial Black" panose="020B0A04020102020204" pitchFamily="34" charset="0"/>
              </a:rPr>
              <a:t>PowerPoint</a:t>
            </a:r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 for you.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099F59-378A-43D8-A4AA-5D0387BF2C3D}"/>
              </a:ext>
            </a:extLst>
          </p:cNvPr>
          <p:cNvSpPr txBox="1"/>
          <p:nvPr/>
        </p:nvSpPr>
        <p:spPr>
          <a:xfrm>
            <a:off x="294132" y="5163006"/>
            <a:ext cx="2950464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You need someone to </a:t>
            </a:r>
            <a:r>
              <a:rPr lang="en-US" sz="2000" dirty="0">
                <a:solidFill>
                  <a:srgbClr val="81B29A"/>
                </a:solidFill>
                <a:latin typeface="Arial Black" panose="020B0A04020102020204" pitchFamily="34" charset="0"/>
              </a:rPr>
              <a:t>take care </a:t>
            </a:r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of your children / pet this weekend.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F4D2AF-2D23-49F2-87BF-C8B11F5C6EC8}"/>
              </a:ext>
            </a:extLst>
          </p:cNvPr>
          <p:cNvSpPr txBox="1"/>
          <p:nvPr/>
        </p:nvSpPr>
        <p:spPr>
          <a:xfrm>
            <a:off x="3657600" y="7603007"/>
            <a:ext cx="295046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Get someone to go to the </a:t>
            </a:r>
            <a:r>
              <a:rPr lang="en-US" sz="2000" dirty="0">
                <a:solidFill>
                  <a:srgbClr val="F2CC8F"/>
                </a:solidFill>
                <a:latin typeface="Arial Black" panose="020B0A04020102020204" pitchFamily="34" charset="0"/>
              </a:rPr>
              <a:t>post office </a:t>
            </a:r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to send a package.  </a:t>
            </a:r>
          </a:p>
        </p:txBody>
      </p:sp>
    </p:spTree>
    <p:extLst>
      <p:ext uri="{BB962C8B-B14F-4D97-AF65-F5344CB8AC3E}">
        <p14:creationId xmlns:p14="http://schemas.microsoft.com/office/powerpoint/2010/main" val="405365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0DFD96-2CED-4D9D-B958-07C93B36FA39}"/>
              </a:ext>
            </a:extLst>
          </p:cNvPr>
          <p:cNvSpPr/>
          <p:nvPr/>
        </p:nvSpPr>
        <p:spPr>
          <a:xfrm>
            <a:off x="109728" y="109728"/>
            <a:ext cx="3319272" cy="2286000"/>
          </a:xfrm>
          <a:prstGeom prst="rect">
            <a:avLst/>
          </a:prstGeom>
          <a:solidFill>
            <a:srgbClr val="3D405B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2934B8-E1DF-4F82-A623-C588BD634242}"/>
              </a:ext>
            </a:extLst>
          </p:cNvPr>
          <p:cNvSpPr/>
          <p:nvPr/>
        </p:nvSpPr>
        <p:spPr>
          <a:xfrm>
            <a:off x="3429000" y="109728"/>
            <a:ext cx="3319272" cy="2286000"/>
          </a:xfrm>
          <a:prstGeom prst="rect">
            <a:avLst/>
          </a:prstGeom>
          <a:solidFill>
            <a:srgbClr val="81B29A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E40B2C-0E81-41F4-9AE3-34F726122D96}"/>
              </a:ext>
            </a:extLst>
          </p:cNvPr>
          <p:cNvSpPr/>
          <p:nvPr/>
        </p:nvSpPr>
        <p:spPr>
          <a:xfrm>
            <a:off x="109728" y="2395728"/>
            <a:ext cx="3319272" cy="2286000"/>
          </a:xfrm>
          <a:prstGeom prst="rect">
            <a:avLst/>
          </a:prstGeom>
          <a:solidFill>
            <a:srgbClr val="F2CC8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C6A61-EE17-482E-80E7-5CBB464EFCDE}"/>
              </a:ext>
            </a:extLst>
          </p:cNvPr>
          <p:cNvSpPr/>
          <p:nvPr/>
        </p:nvSpPr>
        <p:spPr>
          <a:xfrm>
            <a:off x="3429000" y="2395728"/>
            <a:ext cx="3319272" cy="2286000"/>
          </a:xfrm>
          <a:prstGeom prst="rect">
            <a:avLst/>
          </a:prstGeom>
          <a:solidFill>
            <a:srgbClr val="E07A5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45F24E-3CB2-42ED-A8CC-875EAA181E8C}"/>
              </a:ext>
            </a:extLst>
          </p:cNvPr>
          <p:cNvSpPr txBox="1"/>
          <p:nvPr/>
        </p:nvSpPr>
        <p:spPr>
          <a:xfrm>
            <a:off x="3657600" y="591121"/>
            <a:ext cx="2950464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You need to </a:t>
            </a:r>
            <a:r>
              <a:rPr lang="en-US" sz="2000" dirty="0">
                <a:solidFill>
                  <a:srgbClr val="3D405B"/>
                </a:solidFill>
                <a:latin typeface="Arial Black" panose="020B0A04020102020204" pitchFamily="34" charset="0"/>
              </a:rPr>
              <a:t>return an item </a:t>
            </a:r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you bought recently.  Get someone else to return it for you.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78F95F-02A1-47ED-BCCF-2E93D3D7F653}"/>
              </a:ext>
            </a:extLst>
          </p:cNvPr>
          <p:cNvSpPr txBox="1"/>
          <p:nvPr/>
        </p:nvSpPr>
        <p:spPr>
          <a:xfrm>
            <a:off x="294132" y="3184784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Get someone to </a:t>
            </a:r>
            <a:r>
              <a:rPr lang="en-US" sz="2000" dirty="0">
                <a:solidFill>
                  <a:srgbClr val="E07A5F"/>
                </a:solidFill>
                <a:latin typeface="Arial Black" panose="020B0A04020102020204" pitchFamily="34" charset="0"/>
              </a:rPr>
              <a:t>wash your car</a:t>
            </a:r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5D31AA-3210-40F4-93FD-D6164BA6906F}"/>
              </a:ext>
            </a:extLst>
          </p:cNvPr>
          <p:cNvSpPr txBox="1"/>
          <p:nvPr/>
        </p:nvSpPr>
        <p:spPr>
          <a:xfrm>
            <a:off x="294132" y="591008"/>
            <a:ext cx="2950464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You are going to have a birthday party.  You need someone to </a:t>
            </a:r>
            <a:r>
              <a:rPr lang="en-US" sz="2000" dirty="0">
                <a:solidFill>
                  <a:srgbClr val="81B29A"/>
                </a:solidFill>
                <a:latin typeface="Arial Black" panose="020B0A04020102020204" pitchFamily="34" charset="0"/>
              </a:rPr>
              <a:t>plan the party</a:t>
            </a:r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EBA19-AC84-4B2D-BD9B-FFD7EC05C0AB}"/>
              </a:ext>
            </a:extLst>
          </p:cNvPr>
          <p:cNvSpPr txBox="1"/>
          <p:nvPr/>
        </p:nvSpPr>
        <p:spPr>
          <a:xfrm>
            <a:off x="3657600" y="3184897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Get someone to </a:t>
            </a:r>
            <a:r>
              <a:rPr lang="en-US" sz="2000" dirty="0">
                <a:solidFill>
                  <a:srgbClr val="F2CC8F"/>
                </a:solidFill>
                <a:latin typeface="Arial Black" panose="020B0A04020102020204" pitchFamily="34" charset="0"/>
              </a:rPr>
              <a:t>cook</a:t>
            </a:r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 you </a:t>
            </a:r>
            <a:r>
              <a:rPr lang="en-US" sz="2000" dirty="0">
                <a:solidFill>
                  <a:srgbClr val="F2CC8F"/>
                </a:solidFill>
                <a:latin typeface="Arial Black" panose="020B0A04020102020204" pitchFamily="34" charset="0"/>
              </a:rPr>
              <a:t>breakfast</a:t>
            </a:r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.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D8AD6A-B8E0-4350-8B8A-FC6958010613}"/>
              </a:ext>
            </a:extLst>
          </p:cNvPr>
          <p:cNvSpPr/>
          <p:nvPr/>
        </p:nvSpPr>
        <p:spPr>
          <a:xfrm>
            <a:off x="109728" y="4681726"/>
            <a:ext cx="3319272" cy="2286000"/>
          </a:xfrm>
          <a:prstGeom prst="rect">
            <a:avLst/>
          </a:prstGeom>
          <a:solidFill>
            <a:srgbClr val="3D405B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D62113-7405-49BF-97FA-9BEED23EB420}"/>
              </a:ext>
            </a:extLst>
          </p:cNvPr>
          <p:cNvSpPr/>
          <p:nvPr/>
        </p:nvSpPr>
        <p:spPr>
          <a:xfrm>
            <a:off x="3429000" y="4681726"/>
            <a:ext cx="3319272" cy="2286000"/>
          </a:xfrm>
          <a:prstGeom prst="rect">
            <a:avLst/>
          </a:prstGeom>
          <a:solidFill>
            <a:srgbClr val="81B29A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0515B0-57C8-4885-9CB5-E6E6636A3C5C}"/>
              </a:ext>
            </a:extLst>
          </p:cNvPr>
          <p:cNvSpPr/>
          <p:nvPr/>
        </p:nvSpPr>
        <p:spPr>
          <a:xfrm>
            <a:off x="109728" y="6967726"/>
            <a:ext cx="3319272" cy="2286000"/>
          </a:xfrm>
          <a:prstGeom prst="rect">
            <a:avLst/>
          </a:prstGeom>
          <a:solidFill>
            <a:srgbClr val="F2CC8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DD2DD8-4E25-48F7-B734-8FE2869530B3}"/>
              </a:ext>
            </a:extLst>
          </p:cNvPr>
          <p:cNvSpPr/>
          <p:nvPr/>
        </p:nvSpPr>
        <p:spPr>
          <a:xfrm>
            <a:off x="3429000" y="6967726"/>
            <a:ext cx="3319272" cy="2286000"/>
          </a:xfrm>
          <a:prstGeom prst="rect">
            <a:avLst/>
          </a:prstGeom>
          <a:solidFill>
            <a:srgbClr val="E07A5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05FCB4-5BDA-47C5-9F05-EC3C4FA2B928}"/>
              </a:ext>
            </a:extLst>
          </p:cNvPr>
          <p:cNvSpPr txBox="1"/>
          <p:nvPr/>
        </p:nvSpPr>
        <p:spPr>
          <a:xfrm>
            <a:off x="3657600" y="5317007"/>
            <a:ext cx="295046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Get someone to </a:t>
            </a:r>
            <a:r>
              <a:rPr lang="en-US" sz="2000" dirty="0">
                <a:solidFill>
                  <a:srgbClr val="3D405B"/>
                </a:solidFill>
                <a:latin typeface="Arial Black" panose="020B0A04020102020204" pitchFamily="34" charset="0"/>
              </a:rPr>
              <a:t>write your</a:t>
            </a:r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 </a:t>
            </a:r>
            <a:r>
              <a:rPr lang="en-US" sz="2000" dirty="0">
                <a:solidFill>
                  <a:srgbClr val="3D405B"/>
                </a:solidFill>
                <a:latin typeface="Arial Black" panose="020B0A04020102020204" pitchFamily="34" charset="0"/>
              </a:rPr>
              <a:t>journal</a:t>
            </a:r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 for this week.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67BD1C-DADF-429A-AE9F-6F8984E43F1F}"/>
              </a:ext>
            </a:extLst>
          </p:cNvPr>
          <p:cNvSpPr txBox="1"/>
          <p:nvPr/>
        </p:nvSpPr>
        <p:spPr>
          <a:xfrm>
            <a:off x="294132" y="7910670"/>
            <a:ext cx="29504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You want a </a:t>
            </a:r>
            <a:r>
              <a:rPr lang="en-US" sz="2000" dirty="0">
                <a:solidFill>
                  <a:srgbClr val="E07A5F"/>
                </a:solidFill>
                <a:latin typeface="Arial Black" panose="020B0A04020102020204" pitchFamily="34" charset="0"/>
              </a:rPr>
              <a:t>coffee</a:t>
            </a:r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099F59-378A-43D8-A4AA-5D0387BF2C3D}"/>
              </a:ext>
            </a:extLst>
          </p:cNvPr>
          <p:cNvSpPr txBox="1"/>
          <p:nvPr/>
        </p:nvSpPr>
        <p:spPr>
          <a:xfrm>
            <a:off x="294132" y="5470782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Get someone to </a:t>
            </a:r>
            <a:r>
              <a:rPr lang="en-US" sz="2000" dirty="0">
                <a:solidFill>
                  <a:srgbClr val="81B29A"/>
                </a:solidFill>
                <a:latin typeface="Arial Black" panose="020B0A04020102020204" pitchFamily="34" charset="0"/>
              </a:rPr>
              <a:t>wash your dishes</a:t>
            </a:r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.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F4D2AF-2D23-49F2-87BF-C8B11F5C6EC8}"/>
              </a:ext>
            </a:extLst>
          </p:cNvPr>
          <p:cNvSpPr txBox="1"/>
          <p:nvPr/>
        </p:nvSpPr>
        <p:spPr>
          <a:xfrm>
            <a:off x="3657600" y="7141343"/>
            <a:ext cx="2950464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You have an uncomfortable </a:t>
            </a:r>
            <a:r>
              <a:rPr lang="en-US" sz="2000" dirty="0">
                <a:solidFill>
                  <a:srgbClr val="F2CC8F"/>
                </a:solidFill>
                <a:latin typeface="Arial Black" panose="020B0A04020102020204" pitchFamily="34" charset="0"/>
              </a:rPr>
              <a:t>meeting</a:t>
            </a:r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 with the school president next week.  Pay someone else to go.  </a:t>
            </a:r>
          </a:p>
        </p:txBody>
      </p:sp>
    </p:spTree>
    <p:extLst>
      <p:ext uri="{BB962C8B-B14F-4D97-AF65-F5344CB8AC3E}">
        <p14:creationId xmlns:p14="http://schemas.microsoft.com/office/powerpoint/2010/main" val="386064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0DFD96-2CED-4D9D-B958-07C93B36FA39}"/>
              </a:ext>
            </a:extLst>
          </p:cNvPr>
          <p:cNvSpPr/>
          <p:nvPr/>
        </p:nvSpPr>
        <p:spPr>
          <a:xfrm>
            <a:off x="109728" y="109728"/>
            <a:ext cx="3319272" cy="2286000"/>
          </a:xfrm>
          <a:prstGeom prst="rect">
            <a:avLst/>
          </a:prstGeom>
          <a:solidFill>
            <a:srgbClr val="3D405B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2934B8-E1DF-4F82-A623-C588BD634242}"/>
              </a:ext>
            </a:extLst>
          </p:cNvPr>
          <p:cNvSpPr/>
          <p:nvPr/>
        </p:nvSpPr>
        <p:spPr>
          <a:xfrm>
            <a:off x="3429000" y="109728"/>
            <a:ext cx="3319272" cy="2286000"/>
          </a:xfrm>
          <a:prstGeom prst="rect">
            <a:avLst/>
          </a:prstGeom>
          <a:solidFill>
            <a:srgbClr val="81B29A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E40B2C-0E81-41F4-9AE3-34F726122D96}"/>
              </a:ext>
            </a:extLst>
          </p:cNvPr>
          <p:cNvSpPr/>
          <p:nvPr/>
        </p:nvSpPr>
        <p:spPr>
          <a:xfrm>
            <a:off x="109728" y="2395728"/>
            <a:ext cx="3319272" cy="2286000"/>
          </a:xfrm>
          <a:prstGeom prst="rect">
            <a:avLst/>
          </a:prstGeom>
          <a:solidFill>
            <a:srgbClr val="F2CC8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C6A61-EE17-482E-80E7-5CBB464EFCDE}"/>
              </a:ext>
            </a:extLst>
          </p:cNvPr>
          <p:cNvSpPr/>
          <p:nvPr/>
        </p:nvSpPr>
        <p:spPr>
          <a:xfrm>
            <a:off x="3429000" y="2395728"/>
            <a:ext cx="3319272" cy="2286000"/>
          </a:xfrm>
          <a:prstGeom prst="rect">
            <a:avLst/>
          </a:prstGeom>
          <a:solidFill>
            <a:srgbClr val="E07A5F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45F24E-3CB2-42ED-A8CC-875EAA181E8C}"/>
              </a:ext>
            </a:extLst>
          </p:cNvPr>
          <p:cNvSpPr txBox="1"/>
          <p:nvPr/>
        </p:nvSpPr>
        <p:spPr>
          <a:xfrm>
            <a:off x="3657600" y="745009"/>
            <a:ext cx="295046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Get someone to </a:t>
            </a:r>
            <a:r>
              <a:rPr lang="en-US" sz="2000" dirty="0">
                <a:solidFill>
                  <a:srgbClr val="3D405B"/>
                </a:solidFill>
                <a:latin typeface="Arial Black" panose="020B0A04020102020204" pitchFamily="34" charset="0"/>
              </a:rPr>
              <a:t>proofread</a:t>
            </a:r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 and </a:t>
            </a:r>
            <a:r>
              <a:rPr lang="en-US" sz="2000" dirty="0">
                <a:solidFill>
                  <a:srgbClr val="3D405B"/>
                </a:solidFill>
                <a:latin typeface="Arial Black" panose="020B0A04020102020204" pitchFamily="34" charset="0"/>
              </a:rPr>
              <a:t>edit</a:t>
            </a:r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 an essay.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78F95F-02A1-47ED-BCCF-2E93D3D7F653}"/>
              </a:ext>
            </a:extLst>
          </p:cNvPr>
          <p:cNvSpPr txBox="1"/>
          <p:nvPr/>
        </p:nvSpPr>
        <p:spPr>
          <a:xfrm>
            <a:off x="294132" y="3030896"/>
            <a:ext cx="295046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Get someone to </a:t>
            </a:r>
            <a:r>
              <a:rPr lang="en-US" sz="2000" dirty="0">
                <a:solidFill>
                  <a:srgbClr val="E07A5F"/>
                </a:solidFill>
                <a:latin typeface="Arial Black" panose="020B0A04020102020204" pitchFamily="34" charset="0"/>
              </a:rPr>
              <a:t>organize</a:t>
            </a:r>
            <a:r>
              <a:rPr lang="en-US" sz="2000" dirty="0">
                <a:solidFill>
                  <a:srgbClr val="E07A5F"/>
                </a:solidFill>
                <a:latin typeface="Arial Nova" panose="020B0504020202020204" pitchFamily="34" charset="0"/>
              </a:rPr>
              <a:t> your desk (at work).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5D31AA-3210-40F4-93FD-D6164BA6906F}"/>
              </a:ext>
            </a:extLst>
          </p:cNvPr>
          <p:cNvSpPr txBox="1"/>
          <p:nvPr/>
        </p:nvSpPr>
        <p:spPr>
          <a:xfrm>
            <a:off x="294132" y="898784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Get someone to </a:t>
            </a:r>
            <a:r>
              <a:rPr lang="en-US" sz="2000" dirty="0">
                <a:solidFill>
                  <a:srgbClr val="81B29A"/>
                </a:solidFill>
                <a:latin typeface="Arial Black" panose="020B0A04020102020204" pitchFamily="34" charset="0"/>
              </a:rPr>
              <a:t>plan</a:t>
            </a:r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 your </a:t>
            </a:r>
            <a:r>
              <a:rPr lang="en-US" sz="2000" dirty="0">
                <a:solidFill>
                  <a:srgbClr val="81B29A"/>
                </a:solidFill>
                <a:latin typeface="Arial Black" panose="020B0A04020102020204" pitchFamily="34" charset="0"/>
              </a:rPr>
              <a:t>vacation</a:t>
            </a:r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 for you.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EBA19-AC84-4B2D-BD9B-FFD7EC05C0AB}"/>
              </a:ext>
            </a:extLst>
          </p:cNvPr>
          <p:cNvSpPr txBox="1"/>
          <p:nvPr/>
        </p:nvSpPr>
        <p:spPr>
          <a:xfrm>
            <a:off x="3657600" y="3184897"/>
            <a:ext cx="295046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Get someone to make a </a:t>
            </a:r>
            <a:r>
              <a:rPr lang="en-US" sz="2000" dirty="0">
                <a:solidFill>
                  <a:srgbClr val="F2CC8F"/>
                </a:solidFill>
                <a:latin typeface="Arial Black" panose="020B0A04020102020204" pitchFamily="34" charset="0"/>
              </a:rPr>
              <a:t>lesson plan </a:t>
            </a:r>
            <a:r>
              <a:rPr lang="en-US" sz="2000" dirty="0">
                <a:solidFill>
                  <a:srgbClr val="F2CC8F"/>
                </a:solidFill>
                <a:latin typeface="Arial Nova" panose="020B0504020202020204" pitchFamily="34" charset="0"/>
              </a:rPr>
              <a:t>for you.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D8AD6A-B8E0-4350-8B8A-FC6958010613}"/>
              </a:ext>
            </a:extLst>
          </p:cNvPr>
          <p:cNvSpPr/>
          <p:nvPr/>
        </p:nvSpPr>
        <p:spPr>
          <a:xfrm>
            <a:off x="109728" y="4681726"/>
            <a:ext cx="3319272" cy="2286000"/>
          </a:xfrm>
          <a:prstGeom prst="rect">
            <a:avLst/>
          </a:prstGeom>
          <a:solidFill>
            <a:srgbClr val="3D405B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D62113-7405-49BF-97FA-9BEED23EB420}"/>
              </a:ext>
            </a:extLst>
          </p:cNvPr>
          <p:cNvSpPr/>
          <p:nvPr/>
        </p:nvSpPr>
        <p:spPr>
          <a:xfrm>
            <a:off x="3429000" y="4681726"/>
            <a:ext cx="3319272" cy="2286000"/>
          </a:xfrm>
          <a:prstGeom prst="rect">
            <a:avLst/>
          </a:prstGeom>
          <a:solidFill>
            <a:srgbClr val="81B29A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Nova" panose="020B05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05FCB4-5BDA-47C5-9F05-EC3C4FA2B928}"/>
              </a:ext>
            </a:extLst>
          </p:cNvPr>
          <p:cNvSpPr txBox="1"/>
          <p:nvPr/>
        </p:nvSpPr>
        <p:spPr>
          <a:xfrm>
            <a:off x="3657600" y="5317007"/>
            <a:ext cx="295046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Pay someone to </a:t>
            </a:r>
            <a:r>
              <a:rPr lang="en-US" sz="2000" dirty="0">
                <a:solidFill>
                  <a:srgbClr val="3D405B"/>
                </a:solidFill>
                <a:latin typeface="Arial Black" panose="020B0A04020102020204" pitchFamily="34" charset="0"/>
              </a:rPr>
              <a:t>take notes </a:t>
            </a:r>
            <a:r>
              <a:rPr lang="en-US" sz="2000" dirty="0">
                <a:solidFill>
                  <a:srgbClr val="3D405B"/>
                </a:solidFill>
                <a:latin typeface="Arial Nova" panose="020B0504020202020204" pitchFamily="34" charset="0"/>
              </a:rPr>
              <a:t>in class for a day.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099F59-378A-43D8-A4AA-5D0387BF2C3D}"/>
              </a:ext>
            </a:extLst>
          </p:cNvPr>
          <p:cNvSpPr txBox="1"/>
          <p:nvPr/>
        </p:nvSpPr>
        <p:spPr>
          <a:xfrm>
            <a:off x="294132" y="5163006"/>
            <a:ext cx="2950464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Your alarm clock is broken.  You need someone to </a:t>
            </a:r>
            <a:r>
              <a:rPr lang="en-US" sz="2000" dirty="0">
                <a:solidFill>
                  <a:srgbClr val="81B29A"/>
                </a:solidFill>
                <a:latin typeface="Arial Black" panose="020B0A04020102020204" pitchFamily="34" charset="0"/>
              </a:rPr>
              <a:t>wake you up</a:t>
            </a:r>
            <a:r>
              <a:rPr lang="en-US" sz="2000" dirty="0">
                <a:solidFill>
                  <a:srgbClr val="81B29A"/>
                </a:solidFill>
                <a:latin typeface="Arial Nova" panose="020B0504020202020204" pitchFamily="34" charset="0"/>
              </a:rPr>
              <a:t> at 6 am tomorrow. </a:t>
            </a:r>
          </a:p>
        </p:txBody>
      </p:sp>
    </p:spTree>
    <p:extLst>
      <p:ext uri="{BB962C8B-B14F-4D97-AF65-F5344CB8AC3E}">
        <p14:creationId xmlns:p14="http://schemas.microsoft.com/office/powerpoint/2010/main" val="379198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243</Words>
  <Application>Microsoft Office PowerPoint</Application>
  <PresentationFormat>A4 Paper (210x297 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Nova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6</cp:revision>
  <cp:lastPrinted>2021-06-21T08:52:56Z</cp:lastPrinted>
  <dcterms:created xsi:type="dcterms:W3CDTF">2021-06-21T08:11:23Z</dcterms:created>
  <dcterms:modified xsi:type="dcterms:W3CDTF">2021-06-21T08:53:30Z</dcterms:modified>
</cp:coreProperties>
</file>