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6" r:id="rId2"/>
    <p:sldId id="275" r:id="rId3"/>
    <p:sldId id="258" r:id="rId4"/>
    <p:sldId id="261" r:id="rId5"/>
    <p:sldId id="262" r:id="rId6"/>
    <p:sldId id="260" r:id="rId7"/>
    <p:sldId id="259" r:id="rId8"/>
    <p:sldId id="264" r:id="rId9"/>
    <p:sldId id="265" r:id="rId10"/>
    <p:sldId id="263" r:id="rId11"/>
    <p:sldId id="266" r:id="rId12"/>
    <p:sldId id="267" r:id="rId13"/>
    <p:sldId id="269" r:id="rId14"/>
    <p:sldId id="274" r:id="rId15"/>
    <p:sldId id="270" r:id="rId16"/>
    <p:sldId id="268" r:id="rId17"/>
    <p:sldId id="271" r:id="rId18"/>
    <p:sldId id="273" r:id="rId19"/>
    <p:sldId id="276" r:id="rId20"/>
    <p:sldId id="277" r:id="rId21"/>
    <p:sldId id="278" r:id="rId22"/>
    <p:sldId id="279" r:id="rId23"/>
  </p:sldIdLst>
  <p:sldSz cx="12192000" cy="6858000"/>
  <p:notesSz cx="6858000" cy="9144000"/>
  <p:embeddedFontLst>
    <p:embeddedFont>
      <p:font typeface="Calibri" panose="020F0502020204030204" pitchFamily="34" charset="0"/>
      <p:regular r:id="rId24"/>
      <p:bold r:id="rId25"/>
      <p:italic r:id="rId26"/>
      <p:boldItalic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Nirmala UI" panose="020B0502040204020203" pitchFamily="34" charset="0"/>
      <p:regular r:id="rId30"/>
      <p:bold r:id="rId31"/>
    </p:embeddedFont>
    <p:embeddedFont>
      <p:font typeface="Waltograph" panose="03080602000000000000" pitchFamily="66" charset="0"/>
      <p:regular r:id="rId3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4490"/>
    <a:srgbClr val="E7B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75" d="100"/>
          <a:sy n="75" d="100"/>
        </p:scale>
        <p:origin x="1056" y="9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14F5-FC5D-4C74-A679-039AC793C221}" type="datetimeFigureOut">
              <a:rPr lang="ko-KR" altLang="en-US" smtClean="0"/>
              <a:t>2020-09-25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508C-A264-4314-B86F-4A355AD58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119933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14F5-FC5D-4C74-A679-039AC793C221}" type="datetimeFigureOut">
              <a:rPr lang="ko-KR" altLang="en-US" smtClean="0"/>
              <a:t>2020-09-25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508C-A264-4314-B86F-4A355AD58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773969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14F5-FC5D-4C74-A679-039AC793C221}" type="datetimeFigureOut">
              <a:rPr lang="ko-KR" altLang="en-US" smtClean="0"/>
              <a:t>2020-09-25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508C-A264-4314-B86F-4A355AD58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544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14F5-FC5D-4C74-A679-039AC793C221}" type="datetimeFigureOut">
              <a:rPr lang="ko-KR" altLang="en-US" smtClean="0"/>
              <a:t>2020-09-25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508C-A264-4314-B86F-4A355AD58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836134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14F5-FC5D-4C74-A679-039AC793C221}" type="datetimeFigureOut">
              <a:rPr lang="ko-KR" altLang="en-US" smtClean="0"/>
              <a:t>2020-09-25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508C-A264-4314-B86F-4A355AD58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717762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14F5-FC5D-4C74-A679-039AC793C221}" type="datetimeFigureOut">
              <a:rPr lang="ko-KR" altLang="en-US" smtClean="0"/>
              <a:t>2020-09-25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508C-A264-4314-B86F-4A355AD58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39193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14F5-FC5D-4C74-A679-039AC793C221}" type="datetimeFigureOut">
              <a:rPr lang="ko-KR" altLang="en-US" smtClean="0"/>
              <a:t>2020-09-25</a:t>
            </a:fld>
            <a:endParaRPr lang="ko-KR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508C-A264-4314-B86F-4A355AD58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589039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14F5-FC5D-4C74-A679-039AC793C221}" type="datetimeFigureOut">
              <a:rPr lang="ko-KR" altLang="en-US" smtClean="0"/>
              <a:t>2020-09-25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508C-A264-4314-B86F-4A355AD58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1855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14F5-FC5D-4C74-A679-039AC793C221}" type="datetimeFigureOut">
              <a:rPr lang="ko-KR" altLang="en-US" smtClean="0"/>
              <a:t>2020-09-25</a:t>
            </a:fld>
            <a:endParaRPr lang="ko-KR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508C-A264-4314-B86F-4A355AD58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57250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14F5-FC5D-4C74-A679-039AC793C221}" type="datetimeFigureOut">
              <a:rPr lang="ko-KR" altLang="en-US" smtClean="0"/>
              <a:t>2020-09-25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508C-A264-4314-B86F-4A355AD58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5031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C514F5-FC5D-4C74-A679-039AC793C221}" type="datetimeFigureOut">
              <a:rPr lang="ko-KR" altLang="en-US" smtClean="0"/>
              <a:t>2020-09-25</a:t>
            </a:fld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56508C-A264-4314-B86F-4A355AD58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56263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7B0C2"/>
            </a:gs>
            <a:gs pos="100000">
              <a:srgbClr val="134490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514F5-FC5D-4C74-A679-039AC793C221}" type="datetimeFigureOut">
              <a:rPr lang="ko-KR" altLang="en-US" smtClean="0"/>
              <a:t>2020-09-25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56508C-A264-4314-B86F-4A355AD58495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715556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microsoft.com/office/2007/relationships/hdphoto" Target="../media/hdphoto8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slide" Target="slide2.xml"/><Relationship Id="rId5" Type="http://schemas.microsoft.com/office/2007/relationships/hdphoto" Target="../media/hdphoto11.wdp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13" Type="http://schemas.openxmlformats.org/officeDocument/2006/relationships/slide" Target="slide12.xml"/><Relationship Id="rId18" Type="http://schemas.openxmlformats.org/officeDocument/2006/relationships/slide" Target="slide17.xml"/><Relationship Id="rId3" Type="http://schemas.openxmlformats.org/officeDocument/2006/relationships/image" Target="../media/image1.jpg"/><Relationship Id="rId21" Type="http://schemas.openxmlformats.org/officeDocument/2006/relationships/slide" Target="slide20.xml"/><Relationship Id="rId7" Type="http://schemas.openxmlformats.org/officeDocument/2006/relationships/slide" Target="slide6.xml"/><Relationship Id="rId12" Type="http://schemas.openxmlformats.org/officeDocument/2006/relationships/slide" Target="slide11.xml"/><Relationship Id="rId17" Type="http://schemas.openxmlformats.org/officeDocument/2006/relationships/slide" Target="slide16.xml"/><Relationship Id="rId2" Type="http://schemas.openxmlformats.org/officeDocument/2006/relationships/slide" Target="slide2.xml"/><Relationship Id="rId16" Type="http://schemas.openxmlformats.org/officeDocument/2006/relationships/slide" Target="slide15.xml"/><Relationship Id="rId20" Type="http://schemas.openxmlformats.org/officeDocument/2006/relationships/slide" Target="slide19.xml"/><Relationship Id="rId1" Type="http://schemas.openxmlformats.org/officeDocument/2006/relationships/slideLayout" Target="../slideLayouts/slideLayout2.xml"/><Relationship Id="rId6" Type="http://schemas.openxmlformats.org/officeDocument/2006/relationships/slide" Target="slide5.xml"/><Relationship Id="rId11" Type="http://schemas.openxmlformats.org/officeDocument/2006/relationships/slide" Target="slide10.xml"/><Relationship Id="rId5" Type="http://schemas.openxmlformats.org/officeDocument/2006/relationships/slide" Target="slide4.xml"/><Relationship Id="rId15" Type="http://schemas.openxmlformats.org/officeDocument/2006/relationships/slide" Target="slide14.xml"/><Relationship Id="rId23" Type="http://schemas.openxmlformats.org/officeDocument/2006/relationships/slide" Target="slide22.xml"/><Relationship Id="rId10" Type="http://schemas.openxmlformats.org/officeDocument/2006/relationships/slide" Target="slide9.xml"/><Relationship Id="rId19" Type="http://schemas.openxmlformats.org/officeDocument/2006/relationships/slide" Target="slide18.xml"/><Relationship Id="rId4" Type="http://schemas.openxmlformats.org/officeDocument/2006/relationships/slide" Target="slide3.xml"/><Relationship Id="rId9" Type="http://schemas.openxmlformats.org/officeDocument/2006/relationships/slide" Target="slide8.xml"/><Relationship Id="rId14" Type="http://schemas.openxmlformats.org/officeDocument/2006/relationships/slide" Target="slide13.xml"/><Relationship Id="rId22" Type="http://schemas.openxmlformats.org/officeDocument/2006/relationships/slide" Target="slide21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microsoft.com/office/2007/relationships/hdphoto" Target="../media/hdphoto13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slide" Target="slide2.xml"/><Relationship Id="rId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EFA019F-BF3F-4CFD-A1F3-27866C8ED80D}"/>
              </a:ext>
            </a:extLst>
          </p:cNvPr>
          <p:cNvSpPr txBox="1"/>
          <p:nvPr/>
        </p:nvSpPr>
        <p:spPr>
          <a:xfrm>
            <a:off x="0" y="163860"/>
            <a:ext cx="12192000" cy="66941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1500" dirty="0">
                <a:solidFill>
                  <a:schemeClr val="accent1">
                    <a:lumMod val="75000"/>
                  </a:schemeClr>
                </a:solidFill>
                <a:latin typeface="Waltograph" panose="03080602000000000000" pitchFamily="66" charset="0"/>
              </a:rPr>
              <a:t>My </a:t>
            </a:r>
          </a:p>
          <a:p>
            <a:pPr algn="ctr"/>
            <a:r>
              <a:rPr lang="en-US" altLang="ko-KR" sz="19900" b="1" dirty="0">
                <a:ln w="3810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Waltograph" panose="03080602000000000000" pitchFamily="66" charset="0"/>
              </a:rPr>
              <a:t>Favorites</a:t>
            </a:r>
            <a:r>
              <a:rPr lang="en-US" altLang="ko-KR" sz="11500" b="1" dirty="0">
                <a:ln w="38100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Waltograph" panose="03080602000000000000" pitchFamily="66" charset="0"/>
              </a:rPr>
              <a:t> </a:t>
            </a:r>
          </a:p>
          <a:p>
            <a:pPr algn="ctr"/>
            <a:r>
              <a:rPr lang="en-US" altLang="ko-KR" sz="11500" dirty="0">
                <a:solidFill>
                  <a:schemeClr val="accent1">
                    <a:lumMod val="75000"/>
                  </a:schemeClr>
                </a:solidFill>
                <a:latin typeface="Waltograph" panose="03080602000000000000" pitchFamily="66" charset="0"/>
              </a:rPr>
              <a:t>Movie Quiz</a:t>
            </a:r>
            <a:endParaRPr lang="ko-KR" altLang="en-US" sz="11500" dirty="0">
              <a:solidFill>
                <a:schemeClr val="accent1">
                  <a:lumMod val="75000"/>
                </a:schemeClr>
              </a:solidFill>
              <a:latin typeface="Waltograph" panose="03080602000000000000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96682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모서리가 둥근 사각형 설명선 5">
            <a:extLst>
              <a:ext uri="{FF2B5EF4-FFF2-40B4-BE49-F238E27FC236}">
                <a16:creationId xmlns:a16="http://schemas.microsoft.com/office/drawing/2014/main" id="{F5731495-E22F-4EB2-937F-446B3ED5D7F0}"/>
              </a:ext>
            </a:extLst>
          </p:cNvPr>
          <p:cNvSpPr/>
          <p:nvPr/>
        </p:nvSpPr>
        <p:spPr>
          <a:xfrm>
            <a:off x="393124" y="249382"/>
            <a:ext cx="6712527" cy="1901536"/>
          </a:xfrm>
          <a:prstGeom prst="wedgeRoundRectCallout">
            <a:avLst>
              <a:gd name="adj1" fmla="val 68486"/>
              <a:gd name="adj2" fmla="val 4173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number is _______.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2" name="모서리가 둥근 사각형 설명선 5">
            <a:extLst>
              <a:ext uri="{FF2B5EF4-FFF2-40B4-BE49-F238E27FC236}">
                <a16:creationId xmlns:a16="http://schemas.microsoft.com/office/drawing/2014/main" id="{5CBACE7D-9469-466D-BB45-07C2BE89EC76}"/>
              </a:ext>
            </a:extLst>
          </p:cNvPr>
          <p:cNvSpPr/>
          <p:nvPr/>
        </p:nvSpPr>
        <p:spPr>
          <a:xfrm>
            <a:off x="374074" y="249382"/>
            <a:ext cx="6712527" cy="1901536"/>
          </a:xfrm>
          <a:prstGeom prst="wedgeRoundRectCallout">
            <a:avLst>
              <a:gd name="adj1" fmla="val 68486"/>
              <a:gd name="adj2" fmla="val 41734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number is 7.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13" name="그림 2">
            <a:extLst>
              <a:ext uri="{FF2B5EF4-FFF2-40B4-BE49-F238E27FC236}">
                <a16:creationId xmlns:a16="http://schemas.microsoft.com/office/drawing/2014/main" id="{5482F58C-7898-4865-81E3-DFDD4F159D36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0150"/>
            <a:ext cx="3837057" cy="5133109"/>
          </a:xfrm>
          <a:prstGeom prst="rect">
            <a:avLst/>
          </a:prstGeom>
        </p:spPr>
      </p:pic>
      <p:pic>
        <p:nvPicPr>
          <p:cNvPr id="14" name="Picture 2" descr="Snow White And The Seven Dwarfs PNG Photos | PNG Mart">
            <a:extLst>
              <a:ext uri="{FF2B5EF4-FFF2-40B4-BE49-F238E27FC236}">
                <a16:creationId xmlns:a16="http://schemas.microsoft.com/office/drawing/2014/main" id="{35CA94BD-DDAD-45BD-B440-84321CCC72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226" y="976328"/>
            <a:ext cx="7124700" cy="5997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Rectangle 14">
            <a:hlinkClick r:id="rId4" action="ppaction://hlinksldjump"/>
            <a:extLst>
              <a:ext uri="{FF2B5EF4-FFF2-40B4-BE49-F238E27FC236}">
                <a16:creationId xmlns:a16="http://schemas.microsoft.com/office/drawing/2014/main" id="{4BB52183-D5C0-444B-96FD-FE2E43F8022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099941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모서리가 둥근 사각형 설명선 5">
            <a:extLst>
              <a:ext uri="{FF2B5EF4-FFF2-40B4-BE49-F238E27FC236}">
                <a16:creationId xmlns:a16="http://schemas.microsoft.com/office/drawing/2014/main" id="{AAFB57D0-8611-4767-AEAA-411787F8FEB8}"/>
              </a:ext>
            </a:extLst>
          </p:cNvPr>
          <p:cNvSpPr/>
          <p:nvPr/>
        </p:nvSpPr>
        <p:spPr>
          <a:xfrm>
            <a:off x="5116103" y="93419"/>
            <a:ext cx="6712527" cy="1901536"/>
          </a:xfrm>
          <a:prstGeom prst="wedgeRoundRectCallout">
            <a:avLst>
              <a:gd name="adj1" fmla="val -66808"/>
              <a:gd name="adj2" fmla="val 3627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number is _____. 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1" name="그림 3">
            <a:extLst>
              <a:ext uri="{FF2B5EF4-FFF2-40B4-BE49-F238E27FC236}">
                <a16:creationId xmlns:a16="http://schemas.microsoft.com/office/drawing/2014/main" id="{458D38D1-1DBA-4AB4-92B1-5FEB229762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30" y="1023504"/>
            <a:ext cx="5715312" cy="5793131"/>
          </a:xfrm>
          <a:prstGeom prst="rect">
            <a:avLst/>
          </a:prstGeom>
        </p:spPr>
      </p:pic>
      <p:sp>
        <p:nvSpPr>
          <p:cNvPr id="22" name="모서리가 둥근 사각형 설명선 5">
            <a:extLst>
              <a:ext uri="{FF2B5EF4-FFF2-40B4-BE49-F238E27FC236}">
                <a16:creationId xmlns:a16="http://schemas.microsoft.com/office/drawing/2014/main" id="{FB90E761-6BA9-471F-ADA4-13D27D25AA00}"/>
              </a:ext>
            </a:extLst>
          </p:cNvPr>
          <p:cNvSpPr/>
          <p:nvPr/>
        </p:nvSpPr>
        <p:spPr>
          <a:xfrm>
            <a:off x="5143501" y="72736"/>
            <a:ext cx="6712527" cy="1901536"/>
          </a:xfrm>
          <a:prstGeom prst="wedgeRoundRectCallout">
            <a:avLst>
              <a:gd name="adj1" fmla="val -66808"/>
              <a:gd name="adj2" fmla="val 3627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number is 5. 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3" name="Picture 2" descr="Transparent Inside Out Clipart - Inside Out Characters, HD Png Download -  kindpng">
            <a:extLst>
              <a:ext uri="{FF2B5EF4-FFF2-40B4-BE49-F238E27FC236}">
                <a16:creationId xmlns:a16="http://schemas.microsoft.com/office/drawing/2014/main" id="{5C71219C-D78D-4B85-8C93-C3473F4A98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9419" y1="11304" x2="37558" y2="11594"/>
                        <a14:foregroundMark x1="34767" y1="13913" x2="35000" y2="18116"/>
                        <a14:foregroundMark x1="41047" y1="17536" x2="41047" y2="17536"/>
                        <a14:foregroundMark x1="64070" y1="23913" x2="64070" y2="26377"/>
                        <a14:foregroundMark x1="63023" y1="23333" x2="63023" y2="23333"/>
                        <a14:foregroundMark x1="68605" y1="23188" x2="68605" y2="23188"/>
                        <a14:foregroundMark x1="65000" y1="17101" x2="65000" y2="17101"/>
                        <a14:foregroundMark x1="63140" y1="84203" x2="57093" y2="87681"/>
                        <a14:foregroundMark x1="57093" y1="87681" x2="49070" y2="88116"/>
                        <a14:foregroundMark x1="27209" y1="50725" x2="27209" y2="50725"/>
                        <a14:foregroundMark x1="30116" y1="51014" x2="25698" y2="53333"/>
                        <a14:foregroundMark x1="32674" y1="52754" x2="32209" y2="49420"/>
                        <a14:foregroundMark x1="33256" y1="51884" x2="31512" y2="48406"/>
                        <a14:foregroundMark x1="56512" y1="27536" x2="56512" y2="27536"/>
                        <a14:foregroundMark x1="55698" y1="27971" x2="57791" y2="27971"/>
                        <a14:foregroundMark x1="63953" y1="26377" x2="60814" y2="36667"/>
                        <a14:foregroundMark x1="51977" y1="48696" x2="51977" y2="49420"/>
                        <a14:foregroundMark x1="51977" y1="47826" x2="51512" y2="46957"/>
                        <a14:foregroundMark x1="60698" y1="54638" x2="58953" y2="52319"/>
                        <a14:foregroundMark x1="56860" y1="62319" x2="55233" y2="67971"/>
                        <a14:backgroundMark x1="58837" y1="28406" x2="58837" y2="28406"/>
                        <a14:backgroundMark x1="58721" y1="28406" x2="58721" y2="28551"/>
                        <a14:backgroundMark x1="58721" y1="28551" x2="58488" y2="28551"/>
                        <a14:backgroundMark x1="59302" y1="28406" x2="59302" y2="28406"/>
                        <a14:backgroundMark x1="67326" y1="57971" x2="67326" y2="57971"/>
                        <a14:backgroundMark x1="64070" y1="54783" x2="64070" y2="547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0922" y="587375"/>
            <a:ext cx="8191500" cy="657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ectangle 23">
            <a:hlinkClick r:id="rId5" action="ppaction://hlinksldjump"/>
            <a:extLst>
              <a:ext uri="{FF2B5EF4-FFF2-40B4-BE49-F238E27FC236}">
                <a16:creationId xmlns:a16="http://schemas.microsoft.com/office/drawing/2014/main" id="{68BDCCCF-3795-4F82-B473-E248720506C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49045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8" name="Picture 6" descr="101 Dalmatians and the Poor Quality of Dog Fur Coats — The Kubrickian">
            <a:extLst>
              <a:ext uri="{FF2B5EF4-FFF2-40B4-BE49-F238E27FC236}">
                <a16:creationId xmlns:a16="http://schemas.microsoft.com/office/drawing/2014/main" id="{4A91BE12-17EB-4A20-8A45-752A1A5029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558" y="1"/>
            <a:ext cx="13103558" cy="686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ruella De Vil | Heroes and villians Wiki | Fandom">
            <a:extLst>
              <a:ext uri="{FF2B5EF4-FFF2-40B4-BE49-F238E27FC236}">
                <a16:creationId xmlns:a16="http://schemas.microsoft.com/office/drawing/2014/main" id="{C4AE72A6-76DF-4664-8E27-626B3BF87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713" y="627017"/>
            <a:ext cx="3935429" cy="6137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모서리가 둥근 사각형 설명선 5">
            <a:extLst>
              <a:ext uri="{FF2B5EF4-FFF2-40B4-BE49-F238E27FC236}">
                <a16:creationId xmlns:a16="http://schemas.microsoft.com/office/drawing/2014/main" id="{297133DD-80D8-49B8-ACEC-1A30501F5A74}"/>
              </a:ext>
            </a:extLst>
          </p:cNvPr>
          <p:cNvSpPr/>
          <p:nvPr/>
        </p:nvSpPr>
        <p:spPr>
          <a:xfrm>
            <a:off x="5116103" y="93419"/>
            <a:ext cx="6712527" cy="1901536"/>
          </a:xfrm>
          <a:prstGeom prst="wedgeRoundRectCallout">
            <a:avLst>
              <a:gd name="adj1" fmla="val -66808"/>
              <a:gd name="adj2" fmla="val 3627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number is _____. 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5" name="모서리가 둥근 사각형 설명선 5">
            <a:extLst>
              <a:ext uri="{FF2B5EF4-FFF2-40B4-BE49-F238E27FC236}">
                <a16:creationId xmlns:a16="http://schemas.microsoft.com/office/drawing/2014/main" id="{C0E48767-A4AA-47CF-A3F3-AF0F909464B5}"/>
              </a:ext>
            </a:extLst>
          </p:cNvPr>
          <p:cNvSpPr/>
          <p:nvPr/>
        </p:nvSpPr>
        <p:spPr>
          <a:xfrm>
            <a:off x="5143501" y="72736"/>
            <a:ext cx="6712527" cy="1901536"/>
          </a:xfrm>
          <a:prstGeom prst="wedgeRoundRectCallout">
            <a:avLst>
              <a:gd name="adj1" fmla="val -66808"/>
              <a:gd name="adj2" fmla="val 3627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number is 101. 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7" name="Rectangle 16">
            <a:hlinkClick r:id="rId4" action="ppaction://hlinksldjump"/>
            <a:extLst>
              <a:ext uri="{FF2B5EF4-FFF2-40B4-BE49-F238E27FC236}">
                <a16:creationId xmlns:a16="http://schemas.microsoft.com/office/drawing/2014/main" id="{90B21444-C9AE-445D-987B-6E3A332972ED}"/>
              </a:ext>
            </a:extLst>
          </p:cNvPr>
          <p:cNvSpPr/>
          <p:nvPr/>
        </p:nvSpPr>
        <p:spPr>
          <a:xfrm>
            <a:off x="0" y="93419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86852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사각형 설명선 5">
            <a:extLst>
              <a:ext uri="{FF2B5EF4-FFF2-40B4-BE49-F238E27FC236}">
                <a16:creationId xmlns:a16="http://schemas.microsoft.com/office/drawing/2014/main" id="{B9633C40-ABEB-4616-AC1A-AF2DDEF12F6B}"/>
              </a:ext>
            </a:extLst>
          </p:cNvPr>
          <p:cNvSpPr/>
          <p:nvPr/>
        </p:nvSpPr>
        <p:spPr>
          <a:xfrm>
            <a:off x="4737101" y="450107"/>
            <a:ext cx="6712527" cy="1901536"/>
          </a:xfrm>
          <a:prstGeom prst="wedgeRoundRectCallout">
            <a:avLst>
              <a:gd name="adj1" fmla="val -54162"/>
              <a:gd name="adj2" fmla="val 39073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food is ___________. 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3670" y="1122744"/>
            <a:ext cx="5360053" cy="5735256"/>
          </a:xfrm>
          <a:prstGeom prst="rect">
            <a:avLst/>
          </a:prstGeom>
        </p:spPr>
      </p:pic>
      <p:pic>
        <p:nvPicPr>
          <p:cNvPr id="8194" name="Picture 2" descr="Winnie The Pooh With Honey Drawing , Free Transparent Clipart - ClipartKey">
            <a:extLst>
              <a:ext uri="{FF2B5EF4-FFF2-40B4-BE49-F238E27FC236}">
                <a16:creationId xmlns:a16="http://schemas.microsoft.com/office/drawing/2014/main" id="{22EDD0AF-D672-49D6-A017-C2BD15E512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686" y="847276"/>
            <a:ext cx="7745245" cy="6213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사각형 설명선 5"/>
          <p:cNvSpPr/>
          <p:nvPr/>
        </p:nvSpPr>
        <p:spPr>
          <a:xfrm>
            <a:off x="4737101" y="450107"/>
            <a:ext cx="6712527" cy="1901536"/>
          </a:xfrm>
          <a:prstGeom prst="wedgeRoundRectCallout">
            <a:avLst>
              <a:gd name="adj1" fmla="val -54162"/>
              <a:gd name="adj2" fmla="val 39073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food is honey. 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6BB70260-22D0-4FB7-96E7-EDA11E53C56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15283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사각형 설명선 5">
            <a:extLst>
              <a:ext uri="{FF2B5EF4-FFF2-40B4-BE49-F238E27FC236}">
                <a16:creationId xmlns:a16="http://schemas.microsoft.com/office/drawing/2014/main" id="{E35ED44B-B585-45B0-9797-A7A3D5C66499}"/>
              </a:ext>
            </a:extLst>
          </p:cNvPr>
          <p:cNvSpPr/>
          <p:nvPr/>
        </p:nvSpPr>
        <p:spPr>
          <a:xfrm>
            <a:off x="5143501" y="551707"/>
            <a:ext cx="6712527" cy="1901536"/>
          </a:xfrm>
          <a:prstGeom prst="wedgeRoundRectCallout">
            <a:avLst>
              <a:gd name="adj1" fmla="val -69567"/>
              <a:gd name="adj2" fmla="val 5270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food is ___________.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5143501" y="551707"/>
            <a:ext cx="6712527" cy="1901536"/>
          </a:xfrm>
          <a:prstGeom prst="wedgeRoundRectCallout">
            <a:avLst>
              <a:gd name="adj1" fmla="val -69567"/>
              <a:gd name="adj2" fmla="val 52705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food is carrots.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3219" y="1603881"/>
            <a:ext cx="3635961" cy="5425084"/>
          </a:xfrm>
          <a:prstGeom prst="rect">
            <a:avLst/>
          </a:prstGeom>
        </p:spPr>
      </p:pic>
      <p:pic>
        <p:nvPicPr>
          <p:cNvPr id="7172" name="Picture 4" descr="Pin the Carrot Nose On Olaf in 2020 | Disney frozen birthday party, Olaf  birthday party, Frozen party printables">
            <a:extLst>
              <a:ext uri="{FF2B5EF4-FFF2-40B4-BE49-F238E27FC236}">
                <a16:creationId xmlns:a16="http://schemas.microsoft.com/office/drawing/2014/main" id="{D688C11E-9943-4B73-9903-540F77942E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239" b="99005" l="43449" r="96352">
                        <a14:foregroundMark x1="94030" y1="42537" x2="94030" y2="40796"/>
                        <a14:foregroundMark x1="86235" y1="72637" x2="90879" y2="79104"/>
                        <a14:foregroundMark x1="90879" y1="79104" x2="90879" y2="79229"/>
                        <a14:foregroundMark x1="79768" y1="93159" x2="78773" y2="93159"/>
                        <a14:foregroundMark x1="70481" y1="94154" x2="70149" y2="95025"/>
                        <a14:foregroundMark x1="78773" y1="98010" x2="80597" y2="99005"/>
                        <a14:foregroundMark x1="94693" y1="74751" x2="88391" y2="69279"/>
                        <a14:foregroundMark x1="88391" y1="69279" x2="83914" y2="69030"/>
                        <a14:foregroundMark x1="95025" y1="42662" x2="96352" y2="39179"/>
                        <a14:foregroundMark x1="89552" y1="26368" x2="89552" y2="26368"/>
                        <a14:foregroundMark x1="82587" y1="7090" x2="82587" y2="7090"/>
                        <a14:foregroundMark x1="79768" y1="2363" x2="79768" y2="2363"/>
                        <a14:foregroundMark x1="77612" y1="14055" x2="77612" y2="14055"/>
                        <a14:foregroundMark x1="43449" y1="42786" x2="43449" y2="427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037" t="1061"/>
          <a:stretch/>
        </p:blipFill>
        <p:spPr bwMode="auto">
          <a:xfrm>
            <a:off x="1152317" y="72736"/>
            <a:ext cx="2981325" cy="6785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F6E8A868-7D2A-4702-8AAD-8E4C86B28C7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99781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사각형 설명선 5">
            <a:extLst>
              <a:ext uri="{FF2B5EF4-FFF2-40B4-BE49-F238E27FC236}">
                <a16:creationId xmlns:a16="http://schemas.microsoft.com/office/drawing/2014/main" id="{5D9EA621-C7B8-488D-BCBD-AB20096371FF}"/>
              </a:ext>
            </a:extLst>
          </p:cNvPr>
          <p:cNvSpPr/>
          <p:nvPr/>
        </p:nvSpPr>
        <p:spPr>
          <a:xfrm>
            <a:off x="1311225" y="425931"/>
            <a:ext cx="5532399" cy="2580622"/>
          </a:xfrm>
          <a:prstGeom prst="wedgeRoundRectCallout">
            <a:avLst>
              <a:gd name="adj1" fmla="val 32065"/>
              <a:gd name="adj2" fmla="val 56588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food is ___________!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1311225" y="425931"/>
            <a:ext cx="5532399" cy="2580622"/>
          </a:xfrm>
          <a:prstGeom prst="wedgeRoundRectCallout">
            <a:avLst>
              <a:gd name="adj1" fmla="val 32065"/>
              <a:gd name="adj2" fmla="val 56588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food is bananas!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050" name="Picture 2" descr="86 Minions PNG images for free download-">
            <a:extLst>
              <a:ext uri="{FF2B5EF4-FFF2-40B4-BE49-F238E27FC236}">
                <a16:creationId xmlns:a16="http://schemas.microsoft.com/office/drawing/2014/main" id="{FF820AF8-45A9-4C34-A80C-2799097BB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485900"/>
            <a:ext cx="4633241" cy="4633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Minion And Bananas - Minions Way To Go, HD Png Download , Transparent Png  Image - PNGitem">
            <a:extLst>
              <a:ext uri="{FF2B5EF4-FFF2-40B4-BE49-F238E27FC236}">
                <a16:creationId xmlns:a16="http://schemas.microsoft.com/office/drawing/2014/main" id="{8DBA8CEF-7EDF-432A-8EDD-C123D17757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553" b="89634" l="6628" r="94651">
                        <a14:foregroundMark x1="49419" y1="27846" x2="53605" y2="21341"/>
                        <a14:foregroundMark x1="57326" y1="22561" x2="56628" y2="31098"/>
                        <a14:foregroundMark x1="84419" y1="66870" x2="80581" y2="58740"/>
                        <a14:foregroundMark x1="87326" y1="18902" x2="83488" y2="14024"/>
                        <a14:foregroundMark x1="32326" y1="9553" x2="28953" y2="13618"/>
                        <a14:foregroundMark x1="6744" y1="26220" x2="7558" y2="31504"/>
                        <a14:foregroundMark x1="21047" y1="65244" x2="16744" y2="72764"/>
                        <a14:foregroundMark x1="16744" y1="72764" x2="14767" y2="74187"/>
                        <a14:foregroundMark x1="85930" y1="18902" x2="85930" y2="18496"/>
                        <a14:foregroundMark x1="94767" y1="67276" x2="94767" y2="67276"/>
                        <a14:foregroundMark x1="59419" y1="89634" x2="59419" y2="89634"/>
                        <a14:foregroundMark x1="30465" y1="34553" x2="30465" y2="34553"/>
                        <a14:foregroundMark x1="29070" y1="33740" x2="28140" y2="33537"/>
                        <a14:backgroundMark x1="25930" y1="32927" x2="25930" y2="329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2407" y="1819928"/>
            <a:ext cx="8806386" cy="5038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95EA5A89-ABDD-4956-8F80-84FF67E24AA2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5348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사각형 설명선 5">
            <a:extLst>
              <a:ext uri="{FF2B5EF4-FFF2-40B4-BE49-F238E27FC236}">
                <a16:creationId xmlns:a16="http://schemas.microsoft.com/office/drawing/2014/main" id="{C97B56AC-91D0-42E7-971F-AC2DD5052D4F}"/>
              </a:ext>
            </a:extLst>
          </p:cNvPr>
          <p:cNvSpPr/>
          <p:nvPr/>
        </p:nvSpPr>
        <p:spPr>
          <a:xfrm>
            <a:off x="4650015" y="493650"/>
            <a:ext cx="6712527" cy="1901536"/>
          </a:xfrm>
          <a:prstGeom prst="wedgeRoundRectCallout">
            <a:avLst>
              <a:gd name="adj1" fmla="val -31995"/>
              <a:gd name="adj2" fmla="val 75198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food is _______________.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4098" name="Picture 2" descr="Download Free Png Image - Kung-fu-panda- #2335793 - PNG Images - PNGio">
            <a:extLst>
              <a:ext uri="{FF2B5EF4-FFF2-40B4-BE49-F238E27FC236}">
                <a16:creationId xmlns:a16="http://schemas.microsoft.com/office/drawing/2014/main" id="{48AA9BBA-2DF7-45E6-B48B-2E02BC730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644" y="1028700"/>
            <a:ext cx="4800600" cy="48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Dumplings Recipe, Basic Dumplings, Asian Style Chicken Dumplings | Recipe |  Dumpling recipe, Kung fu panda, Kung fu panda 3">
            <a:extLst>
              <a:ext uri="{FF2B5EF4-FFF2-40B4-BE49-F238E27FC236}">
                <a16:creationId xmlns:a16="http://schemas.microsoft.com/office/drawing/2014/main" id="{D8F1D682-0344-41E3-808A-9A1C8FDC69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16964"/>
            <a:ext cx="12192000" cy="7674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사각형 설명선 5"/>
          <p:cNvSpPr/>
          <p:nvPr/>
        </p:nvSpPr>
        <p:spPr>
          <a:xfrm>
            <a:off x="4650015" y="493650"/>
            <a:ext cx="6712527" cy="1901536"/>
          </a:xfrm>
          <a:prstGeom prst="wedgeRoundRectCallout">
            <a:avLst>
              <a:gd name="adj1" fmla="val -31995"/>
              <a:gd name="adj2" fmla="val 75198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food is dumplings.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894FDD56-EE52-4886-8553-88E2D21FD19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39641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모서리가 둥근 사각형 설명선 5">
            <a:extLst>
              <a:ext uri="{FF2B5EF4-FFF2-40B4-BE49-F238E27FC236}">
                <a16:creationId xmlns:a16="http://schemas.microsoft.com/office/drawing/2014/main" id="{DF112B1E-DBB3-4798-B706-A31171EF65D9}"/>
              </a:ext>
            </a:extLst>
          </p:cNvPr>
          <p:cNvSpPr/>
          <p:nvPr/>
        </p:nvSpPr>
        <p:spPr>
          <a:xfrm>
            <a:off x="3075213" y="559872"/>
            <a:ext cx="3887685" cy="1901536"/>
          </a:xfrm>
          <a:prstGeom prst="wedgeRoundRectCallout">
            <a:avLst>
              <a:gd name="adj1" fmla="val 62181"/>
              <a:gd name="adj2" fmla="val 47433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food is _____________.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3" name="Picture 2" descr="italiandando: Ratatouille and the saffron of L'Aquila">
            <a:extLst>
              <a:ext uri="{FF2B5EF4-FFF2-40B4-BE49-F238E27FC236}">
                <a16:creationId xmlns:a16="http://schemas.microsoft.com/office/drawing/2014/main" id="{9D3F279F-F5B3-4721-86F5-8A30CA65AA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00" b="94750" l="8803" r="89789">
                        <a14:foregroundMark x1="8803" y1="90750" x2="8803" y2="90750"/>
                        <a14:foregroundMark x1="42958" y1="93750" x2="48592" y2="92000"/>
                        <a14:foregroundMark x1="79225" y1="94000" x2="79225" y2="94750"/>
                        <a14:foregroundMark x1="47535" y1="93250" x2="47535" y2="93250"/>
                        <a14:foregroundMark x1="53873" y1="40250" x2="53169" y2="42750"/>
                        <a14:foregroundMark x1="55282" y1="7000" x2="55282" y2="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7600" y="-55451"/>
            <a:ext cx="4908550" cy="6913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Ratatouille - Plugged In">
            <a:extLst>
              <a:ext uri="{FF2B5EF4-FFF2-40B4-BE49-F238E27FC236}">
                <a16:creationId xmlns:a16="http://schemas.microsoft.com/office/drawing/2014/main" id="{4DCE144D-B832-4E80-B8B5-EABC0A0554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950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사각형 설명선 5"/>
          <p:cNvSpPr/>
          <p:nvPr/>
        </p:nvSpPr>
        <p:spPr>
          <a:xfrm>
            <a:off x="3075214" y="559873"/>
            <a:ext cx="3887685" cy="1901536"/>
          </a:xfrm>
          <a:prstGeom prst="wedgeRoundRectCallout">
            <a:avLst>
              <a:gd name="adj1" fmla="val 62181"/>
              <a:gd name="adj2" fmla="val 47433"/>
              <a:gd name="adj3" fmla="val 16667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food is ratatouille.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7" name="Rectangle 6">
            <a:hlinkClick r:id="rId5" action="ppaction://hlinksldjump"/>
            <a:extLst>
              <a:ext uri="{FF2B5EF4-FFF2-40B4-BE49-F238E27FC236}">
                <a16:creationId xmlns:a16="http://schemas.microsoft.com/office/drawing/2014/main" id="{B76B5A14-44AE-464F-8584-6DC4A905B896}"/>
              </a:ext>
            </a:extLst>
          </p:cNvPr>
          <p:cNvSpPr/>
          <p:nvPr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85518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사각형 설명선 5">
            <a:extLst>
              <a:ext uri="{FF2B5EF4-FFF2-40B4-BE49-F238E27FC236}">
                <a16:creationId xmlns:a16="http://schemas.microsoft.com/office/drawing/2014/main" id="{0F1F2F77-BACF-43FF-8901-20E21AF01F47}"/>
              </a:ext>
            </a:extLst>
          </p:cNvPr>
          <p:cNvSpPr/>
          <p:nvPr/>
        </p:nvSpPr>
        <p:spPr>
          <a:xfrm>
            <a:off x="986971" y="624444"/>
            <a:ext cx="5933375" cy="1901536"/>
          </a:xfrm>
          <a:prstGeom prst="wedgeRoundRectCallout">
            <a:avLst>
              <a:gd name="adj1" fmla="val 62969"/>
              <a:gd name="adj2" fmla="val 50122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friend is __________.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06683" y="1382751"/>
            <a:ext cx="5185317" cy="5185317"/>
          </a:xfrm>
          <a:prstGeom prst="rect">
            <a:avLst/>
          </a:prstGeom>
        </p:spPr>
      </p:pic>
      <p:sp>
        <p:nvSpPr>
          <p:cNvPr id="6" name="모서리가 둥근 사각형 설명선 5"/>
          <p:cNvSpPr/>
          <p:nvPr/>
        </p:nvSpPr>
        <p:spPr>
          <a:xfrm>
            <a:off x="986971" y="624444"/>
            <a:ext cx="5933375" cy="1901536"/>
          </a:xfrm>
          <a:prstGeom prst="wedgeRoundRectCallout">
            <a:avLst>
              <a:gd name="adj1" fmla="val 62969"/>
              <a:gd name="adj2" fmla="val 50122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friend is Nemo.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384" b="93098" l="6747" r="93735">
                        <a14:foregroundMark x1="7590" y1="64687" x2="6867" y2="69663"/>
                        <a14:foregroundMark x1="80964" y1="47833" x2="83735" y2="54896"/>
                        <a14:foregroundMark x1="92651" y1="73034" x2="93735" y2="81541"/>
                        <a14:foregroundMark x1="79398" y1="52327" x2="77229" y2="47352"/>
                        <a14:foregroundMark x1="52410" y1="7384" x2="52410" y2="7384"/>
                        <a14:foregroundMark x1="46988" y1="91493" x2="46988" y2="91493"/>
                        <a14:foregroundMark x1="53012" y1="93098" x2="53012" y2="93098"/>
                        <a14:foregroundMark x1="42530" y1="82504" x2="42530" y2="82504"/>
                        <a14:foregroundMark x1="45422" y1="92937" x2="45422" y2="929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6927" y="2626364"/>
            <a:ext cx="4909691" cy="3685226"/>
          </a:xfrm>
          <a:prstGeom prst="rect">
            <a:avLst/>
          </a:prstGeom>
        </p:spPr>
      </p:pic>
      <p:sp>
        <p:nvSpPr>
          <p:cNvPr id="8" name="Rectangle 7">
            <a:hlinkClick r:id="rId6" action="ppaction://hlinksldjump"/>
            <a:extLst>
              <a:ext uri="{FF2B5EF4-FFF2-40B4-BE49-F238E27FC236}">
                <a16:creationId xmlns:a16="http://schemas.microsoft.com/office/drawing/2014/main" id="{35BFB7C6-8B4D-4A72-8ABB-89A70B1D735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9021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rozen: Elsa Clip Art. | Frozen images, Frozen movie, Frozen christmas">
            <a:extLst>
              <a:ext uri="{FF2B5EF4-FFF2-40B4-BE49-F238E27FC236}">
                <a16:creationId xmlns:a16="http://schemas.microsoft.com/office/drawing/2014/main" id="{DB5FD0A9-D8E2-45B4-9861-A8CF2F23E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83557" y="0"/>
            <a:ext cx="6667500" cy="5343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모서리가 둥근 사각형 설명선 5">
            <a:extLst>
              <a:ext uri="{FF2B5EF4-FFF2-40B4-BE49-F238E27FC236}">
                <a16:creationId xmlns:a16="http://schemas.microsoft.com/office/drawing/2014/main" id="{3E0D0E57-59A3-4014-AAB4-00BA14016582}"/>
              </a:ext>
            </a:extLst>
          </p:cNvPr>
          <p:cNvSpPr/>
          <p:nvPr/>
        </p:nvSpPr>
        <p:spPr>
          <a:xfrm>
            <a:off x="2107209" y="2284514"/>
            <a:ext cx="5454403" cy="2017156"/>
          </a:xfrm>
          <a:prstGeom prst="wedgeRoundRectCallout">
            <a:avLst>
              <a:gd name="adj1" fmla="val -33782"/>
              <a:gd name="adj2" fmla="val -74340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friend is ________.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2075543" y="2284514"/>
            <a:ext cx="5454403" cy="2017156"/>
          </a:xfrm>
          <a:prstGeom prst="wedgeRoundRectCallout">
            <a:avLst>
              <a:gd name="adj1" fmla="val -33782"/>
              <a:gd name="adj2" fmla="val -74340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friend is Ana.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722337" y="1138052"/>
            <a:ext cx="2440033" cy="5719948"/>
          </a:xfrm>
          <a:prstGeom prst="rect">
            <a:avLst/>
          </a:prstGeom>
        </p:spPr>
      </p:pic>
      <p:sp>
        <p:nvSpPr>
          <p:cNvPr id="9" name="Rectangle 8">
            <a:hlinkClick r:id="rId4" action="ppaction://hlinksldjump"/>
            <a:extLst>
              <a:ext uri="{FF2B5EF4-FFF2-40B4-BE49-F238E27FC236}">
                <a16:creationId xmlns:a16="http://schemas.microsoft.com/office/drawing/2014/main" id="{4929CAEA-60B8-4ECE-96BF-5FA9EB149DB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81201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ko-KR" altLang="en-US" sz="6000">
              <a:latin typeface="Waltograph" panose="03080602000000000000" pitchFamily="66" charset="0"/>
            </a:endParaRPr>
          </a:p>
        </p:txBody>
      </p:sp>
      <p:pic>
        <p:nvPicPr>
          <p:cNvPr id="4" name="내용 개체 틀 3">
            <a:hlinkClick r:id="rId2" action="ppaction://hlinksldjump"/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8" r="13218"/>
          <a:stretch/>
        </p:blipFill>
        <p:spPr>
          <a:xfrm>
            <a:off x="0" y="0"/>
            <a:ext cx="12192000" cy="6858000"/>
          </a:xfrm>
        </p:spPr>
      </p:pic>
      <p:sp>
        <p:nvSpPr>
          <p:cNvPr id="5" name="모서리가 둥근 직사각형 4">
            <a:hlinkClick r:id="rId2" action="ppaction://hlinksldjump"/>
          </p:cNvPr>
          <p:cNvSpPr/>
          <p:nvPr/>
        </p:nvSpPr>
        <p:spPr>
          <a:xfrm>
            <a:off x="243068" y="365128"/>
            <a:ext cx="2650603" cy="132556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</a:rPr>
              <a:t>Animal</a:t>
            </a:r>
            <a:endParaRPr lang="ko-KR" alt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</a:endParaRPr>
          </a:p>
        </p:txBody>
      </p:sp>
      <p:sp>
        <p:nvSpPr>
          <p:cNvPr id="6" name="모서리가 둥근 직사각형 5">
            <a:hlinkClick r:id="rId2" action="ppaction://hlinksldjump"/>
          </p:cNvPr>
          <p:cNvSpPr/>
          <p:nvPr/>
        </p:nvSpPr>
        <p:spPr>
          <a:xfrm>
            <a:off x="3257309" y="365127"/>
            <a:ext cx="2650603" cy="1325563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</a:rPr>
              <a:t>Number</a:t>
            </a:r>
            <a:endParaRPr lang="ko-KR" alt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</a:endParaRPr>
          </a:p>
        </p:txBody>
      </p:sp>
      <p:sp>
        <p:nvSpPr>
          <p:cNvPr id="7" name="모서리가 둥근 직사각형 6">
            <a:hlinkClick r:id="rId2" action="ppaction://hlinksldjump"/>
          </p:cNvPr>
          <p:cNvSpPr/>
          <p:nvPr/>
        </p:nvSpPr>
        <p:spPr>
          <a:xfrm>
            <a:off x="6215604" y="365126"/>
            <a:ext cx="2650603" cy="1325563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</a:rPr>
              <a:t>Food</a:t>
            </a:r>
            <a:endParaRPr lang="ko-KR" alt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</a:endParaRPr>
          </a:p>
        </p:txBody>
      </p:sp>
      <p:sp>
        <p:nvSpPr>
          <p:cNvPr id="8" name="모서리가 둥근 직사각형 7">
            <a:hlinkClick r:id="rId2" action="ppaction://hlinksldjump"/>
          </p:cNvPr>
          <p:cNvSpPr/>
          <p:nvPr/>
        </p:nvSpPr>
        <p:spPr>
          <a:xfrm>
            <a:off x="9173899" y="365125"/>
            <a:ext cx="2650603" cy="1325563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7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</a:rPr>
              <a:t>Friend</a:t>
            </a:r>
            <a:endParaRPr lang="ko-KR" altLang="en-US" sz="7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</a:endParaRPr>
          </a:p>
        </p:txBody>
      </p:sp>
      <p:sp>
        <p:nvSpPr>
          <p:cNvPr id="10" name="1">
            <a:hlinkClick r:id="rId4" action="ppaction://hlinksldjump"/>
          </p:cNvPr>
          <p:cNvSpPr/>
          <p:nvPr/>
        </p:nvSpPr>
        <p:spPr>
          <a:xfrm>
            <a:off x="0" y="1899032"/>
            <a:ext cx="1260000" cy="12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  <a:ea typeface="HY견고딕" panose="02030600000101010101" pitchFamily="18" charset="-127"/>
              </a:rPr>
              <a:t>1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  <a:ea typeface="HY견고딕" panose="02030600000101010101" pitchFamily="18" charset="-127"/>
            </a:endParaRPr>
          </a:p>
        </p:txBody>
      </p:sp>
      <p:sp>
        <p:nvSpPr>
          <p:cNvPr id="14" name="2">
            <a:hlinkClick r:id="rId5" action="ppaction://hlinksldjump"/>
          </p:cNvPr>
          <p:cNvSpPr/>
          <p:nvPr/>
        </p:nvSpPr>
        <p:spPr>
          <a:xfrm>
            <a:off x="1503744" y="1899032"/>
            <a:ext cx="1260000" cy="12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  <a:ea typeface="HY견고딕" panose="02030600000101010101" pitchFamily="18" charset="-127"/>
              </a:rPr>
              <a:t>2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  <a:ea typeface="HY견고딕" panose="02030600000101010101" pitchFamily="18" charset="-127"/>
            </a:endParaRPr>
          </a:p>
        </p:txBody>
      </p:sp>
      <p:sp>
        <p:nvSpPr>
          <p:cNvPr id="15" name="3">
            <a:hlinkClick r:id="rId6" action="ppaction://hlinksldjump"/>
          </p:cNvPr>
          <p:cNvSpPr/>
          <p:nvPr/>
        </p:nvSpPr>
        <p:spPr>
          <a:xfrm>
            <a:off x="838200" y="3188645"/>
            <a:ext cx="1260000" cy="12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  <a:ea typeface="HY견고딕" panose="02030600000101010101" pitchFamily="18" charset="-127"/>
              </a:rPr>
              <a:t>3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  <a:ea typeface="HY견고딕" panose="02030600000101010101" pitchFamily="18" charset="-127"/>
            </a:endParaRPr>
          </a:p>
        </p:txBody>
      </p:sp>
      <p:sp>
        <p:nvSpPr>
          <p:cNvPr id="16" name="4">
            <a:hlinkClick r:id="rId7" action="ppaction://hlinksldjump"/>
          </p:cNvPr>
          <p:cNvSpPr/>
          <p:nvPr/>
        </p:nvSpPr>
        <p:spPr>
          <a:xfrm>
            <a:off x="0" y="4526774"/>
            <a:ext cx="1260000" cy="12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  <a:ea typeface="HY견고딕" panose="02030600000101010101" pitchFamily="18" charset="-127"/>
              </a:rPr>
              <a:t>4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  <a:ea typeface="HY견고딕" panose="02030600000101010101" pitchFamily="18" charset="-127"/>
            </a:endParaRPr>
          </a:p>
        </p:txBody>
      </p:sp>
      <p:sp>
        <p:nvSpPr>
          <p:cNvPr id="17" name="5">
            <a:hlinkClick r:id="rId8" action="ppaction://hlinksldjump"/>
          </p:cNvPr>
          <p:cNvSpPr/>
          <p:nvPr/>
        </p:nvSpPr>
        <p:spPr>
          <a:xfrm>
            <a:off x="1503744" y="4530736"/>
            <a:ext cx="1260000" cy="126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  <a:ea typeface="HY견고딕" panose="02030600000101010101" pitchFamily="18" charset="-127"/>
              </a:rPr>
              <a:t>5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  <a:ea typeface="HY견고딕" panose="02030600000101010101" pitchFamily="18" charset="-127"/>
            </a:endParaRPr>
          </a:p>
        </p:txBody>
      </p:sp>
      <p:sp>
        <p:nvSpPr>
          <p:cNvPr id="33" name="1">
            <a:hlinkClick r:id="rId9" action="ppaction://hlinksldjump"/>
          </p:cNvPr>
          <p:cNvSpPr/>
          <p:nvPr/>
        </p:nvSpPr>
        <p:spPr>
          <a:xfrm>
            <a:off x="3257309" y="1899032"/>
            <a:ext cx="1260000" cy="126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  <a:ea typeface="HY견고딕" panose="02030600000101010101" pitchFamily="18" charset="-127"/>
              </a:rPr>
              <a:t>1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  <a:ea typeface="HY견고딕" panose="02030600000101010101" pitchFamily="18" charset="-127"/>
            </a:endParaRPr>
          </a:p>
        </p:txBody>
      </p:sp>
      <p:sp>
        <p:nvSpPr>
          <p:cNvPr id="34" name="2">
            <a:hlinkClick r:id="rId10" action="ppaction://hlinksldjump"/>
          </p:cNvPr>
          <p:cNvSpPr/>
          <p:nvPr/>
        </p:nvSpPr>
        <p:spPr>
          <a:xfrm>
            <a:off x="4761053" y="1899032"/>
            <a:ext cx="1260000" cy="126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  <a:ea typeface="HY견고딕" panose="02030600000101010101" pitchFamily="18" charset="-127"/>
              </a:rPr>
              <a:t>2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  <a:ea typeface="HY견고딕" panose="02030600000101010101" pitchFamily="18" charset="-127"/>
            </a:endParaRPr>
          </a:p>
        </p:txBody>
      </p:sp>
      <p:sp>
        <p:nvSpPr>
          <p:cNvPr id="35" name="3">
            <a:hlinkClick r:id="rId11" action="ppaction://hlinksldjump"/>
          </p:cNvPr>
          <p:cNvSpPr/>
          <p:nvPr/>
        </p:nvSpPr>
        <p:spPr>
          <a:xfrm>
            <a:off x="4095509" y="3188645"/>
            <a:ext cx="1260000" cy="126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  <a:ea typeface="HY견고딕" panose="02030600000101010101" pitchFamily="18" charset="-127"/>
              </a:rPr>
              <a:t>3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  <a:ea typeface="HY견고딕" panose="02030600000101010101" pitchFamily="18" charset="-127"/>
            </a:endParaRPr>
          </a:p>
        </p:txBody>
      </p:sp>
      <p:sp>
        <p:nvSpPr>
          <p:cNvPr id="36" name="4">
            <a:hlinkClick r:id="rId12" action="ppaction://hlinksldjump"/>
          </p:cNvPr>
          <p:cNvSpPr/>
          <p:nvPr/>
        </p:nvSpPr>
        <p:spPr>
          <a:xfrm>
            <a:off x="3257309" y="4526774"/>
            <a:ext cx="1260000" cy="126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  <a:ea typeface="HY견고딕" panose="02030600000101010101" pitchFamily="18" charset="-127"/>
              </a:rPr>
              <a:t>4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  <a:ea typeface="HY견고딕" panose="02030600000101010101" pitchFamily="18" charset="-127"/>
            </a:endParaRPr>
          </a:p>
        </p:txBody>
      </p:sp>
      <p:sp>
        <p:nvSpPr>
          <p:cNvPr id="37" name="5">
            <a:hlinkClick r:id="rId13" action="ppaction://hlinksldjump"/>
          </p:cNvPr>
          <p:cNvSpPr/>
          <p:nvPr/>
        </p:nvSpPr>
        <p:spPr>
          <a:xfrm>
            <a:off x="4761053" y="4530736"/>
            <a:ext cx="1260000" cy="1260000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  <a:ea typeface="HY견고딕" panose="02030600000101010101" pitchFamily="18" charset="-127"/>
              </a:rPr>
              <a:t>5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  <a:ea typeface="HY견고딕" panose="02030600000101010101" pitchFamily="18" charset="-127"/>
            </a:endParaRPr>
          </a:p>
        </p:txBody>
      </p:sp>
      <p:sp>
        <p:nvSpPr>
          <p:cNvPr id="38" name="1">
            <a:hlinkClick r:id="rId14" action="ppaction://hlinksldjump"/>
          </p:cNvPr>
          <p:cNvSpPr/>
          <p:nvPr/>
        </p:nvSpPr>
        <p:spPr>
          <a:xfrm>
            <a:off x="6167996" y="1870653"/>
            <a:ext cx="1260000" cy="126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  <a:ea typeface="HY견고딕" panose="02030600000101010101" pitchFamily="18" charset="-127"/>
              </a:rPr>
              <a:t>1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  <a:ea typeface="HY견고딕" panose="02030600000101010101" pitchFamily="18" charset="-127"/>
            </a:endParaRPr>
          </a:p>
        </p:txBody>
      </p:sp>
      <p:sp>
        <p:nvSpPr>
          <p:cNvPr id="39" name="2">
            <a:hlinkClick r:id="rId15" action="ppaction://hlinksldjump"/>
          </p:cNvPr>
          <p:cNvSpPr/>
          <p:nvPr/>
        </p:nvSpPr>
        <p:spPr>
          <a:xfrm>
            <a:off x="7671740" y="1870653"/>
            <a:ext cx="1260000" cy="126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  <a:ea typeface="HY견고딕" panose="02030600000101010101" pitchFamily="18" charset="-127"/>
              </a:rPr>
              <a:t>2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  <a:ea typeface="HY견고딕" panose="02030600000101010101" pitchFamily="18" charset="-127"/>
            </a:endParaRPr>
          </a:p>
        </p:txBody>
      </p:sp>
      <p:sp>
        <p:nvSpPr>
          <p:cNvPr id="40" name="3">
            <a:hlinkClick r:id="rId16" action="ppaction://hlinksldjump"/>
          </p:cNvPr>
          <p:cNvSpPr/>
          <p:nvPr/>
        </p:nvSpPr>
        <p:spPr>
          <a:xfrm>
            <a:off x="7006196" y="3160266"/>
            <a:ext cx="1260000" cy="126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  <a:ea typeface="HY견고딕" panose="02030600000101010101" pitchFamily="18" charset="-127"/>
              </a:rPr>
              <a:t>3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  <a:ea typeface="HY견고딕" panose="02030600000101010101" pitchFamily="18" charset="-127"/>
            </a:endParaRPr>
          </a:p>
        </p:txBody>
      </p:sp>
      <p:sp>
        <p:nvSpPr>
          <p:cNvPr id="41" name="4">
            <a:hlinkClick r:id="rId17" action="ppaction://hlinksldjump"/>
          </p:cNvPr>
          <p:cNvSpPr/>
          <p:nvPr/>
        </p:nvSpPr>
        <p:spPr>
          <a:xfrm>
            <a:off x="6167996" y="4498395"/>
            <a:ext cx="1260000" cy="126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  <a:ea typeface="HY견고딕" panose="02030600000101010101" pitchFamily="18" charset="-127"/>
              </a:rPr>
              <a:t>4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  <a:ea typeface="HY견고딕" panose="02030600000101010101" pitchFamily="18" charset="-127"/>
            </a:endParaRPr>
          </a:p>
        </p:txBody>
      </p:sp>
      <p:sp>
        <p:nvSpPr>
          <p:cNvPr id="42" name="5">
            <a:hlinkClick r:id="rId18" action="ppaction://hlinksldjump"/>
          </p:cNvPr>
          <p:cNvSpPr/>
          <p:nvPr/>
        </p:nvSpPr>
        <p:spPr>
          <a:xfrm>
            <a:off x="7671740" y="4502357"/>
            <a:ext cx="1260000" cy="1260000"/>
          </a:xfrm>
          <a:prstGeom prst="ellipse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  <a:ea typeface="HY견고딕" panose="02030600000101010101" pitchFamily="18" charset="-127"/>
              </a:rPr>
              <a:t>5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  <a:ea typeface="HY견고딕" panose="02030600000101010101" pitchFamily="18" charset="-127"/>
            </a:endParaRPr>
          </a:p>
        </p:txBody>
      </p:sp>
      <p:sp>
        <p:nvSpPr>
          <p:cNvPr id="43" name="1">
            <a:hlinkClick r:id="rId19" action="ppaction://hlinksldjump"/>
          </p:cNvPr>
          <p:cNvSpPr/>
          <p:nvPr/>
        </p:nvSpPr>
        <p:spPr>
          <a:xfrm>
            <a:off x="9154657" y="1870653"/>
            <a:ext cx="1260000" cy="1260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  <a:ea typeface="HY견고딕" panose="02030600000101010101" pitchFamily="18" charset="-127"/>
              </a:rPr>
              <a:t>1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  <a:ea typeface="HY견고딕" panose="02030600000101010101" pitchFamily="18" charset="-127"/>
            </a:endParaRPr>
          </a:p>
        </p:txBody>
      </p:sp>
      <p:sp>
        <p:nvSpPr>
          <p:cNvPr id="44" name="2">
            <a:hlinkClick r:id="rId20" action="ppaction://hlinksldjump"/>
          </p:cNvPr>
          <p:cNvSpPr/>
          <p:nvPr/>
        </p:nvSpPr>
        <p:spPr>
          <a:xfrm>
            <a:off x="10658401" y="1870653"/>
            <a:ext cx="1260000" cy="1260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  <a:ea typeface="HY견고딕" panose="02030600000101010101" pitchFamily="18" charset="-127"/>
              </a:rPr>
              <a:t>2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  <a:ea typeface="HY견고딕" panose="02030600000101010101" pitchFamily="18" charset="-127"/>
            </a:endParaRPr>
          </a:p>
        </p:txBody>
      </p:sp>
      <p:sp>
        <p:nvSpPr>
          <p:cNvPr id="45" name="3">
            <a:hlinkClick r:id="rId21" action="ppaction://hlinksldjump"/>
          </p:cNvPr>
          <p:cNvSpPr/>
          <p:nvPr/>
        </p:nvSpPr>
        <p:spPr>
          <a:xfrm>
            <a:off x="9992857" y="3160266"/>
            <a:ext cx="1260000" cy="1260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  <a:ea typeface="HY견고딕" panose="02030600000101010101" pitchFamily="18" charset="-127"/>
              </a:rPr>
              <a:t>3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  <a:ea typeface="HY견고딕" panose="02030600000101010101" pitchFamily="18" charset="-127"/>
            </a:endParaRPr>
          </a:p>
        </p:txBody>
      </p:sp>
      <p:sp>
        <p:nvSpPr>
          <p:cNvPr id="46" name="4">
            <a:hlinkClick r:id="rId22" action="ppaction://hlinksldjump"/>
          </p:cNvPr>
          <p:cNvSpPr/>
          <p:nvPr/>
        </p:nvSpPr>
        <p:spPr>
          <a:xfrm>
            <a:off x="9154657" y="4498395"/>
            <a:ext cx="1260000" cy="1260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  <a:ea typeface="HY견고딕" panose="02030600000101010101" pitchFamily="18" charset="-127"/>
              </a:rPr>
              <a:t>4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  <a:ea typeface="HY견고딕" panose="02030600000101010101" pitchFamily="18" charset="-127"/>
            </a:endParaRPr>
          </a:p>
        </p:txBody>
      </p:sp>
      <p:sp>
        <p:nvSpPr>
          <p:cNvPr id="47" name="5">
            <a:hlinkClick r:id="rId23" action="ppaction://hlinksldjump"/>
          </p:cNvPr>
          <p:cNvSpPr/>
          <p:nvPr/>
        </p:nvSpPr>
        <p:spPr>
          <a:xfrm>
            <a:off x="10658401" y="4502357"/>
            <a:ext cx="1260000" cy="1260000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4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Waltograph" panose="03080602000000000000" pitchFamily="66" charset="0"/>
                <a:ea typeface="HY견고딕" panose="02030600000101010101" pitchFamily="18" charset="-127"/>
              </a:rPr>
              <a:t>5</a:t>
            </a:r>
            <a:endParaRPr lang="ko-KR" altLang="en-US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Waltograph" panose="03080602000000000000" pitchFamily="66" charset="0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8768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10" grpId="0" animBg="1"/>
      <p:bldP spid="14" grpId="0" animBg="1"/>
      <p:bldP spid="15" grpId="0" animBg="1"/>
      <p:bldP spid="16" grpId="0" animBg="1"/>
      <p:bldP spid="17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사각형 설명선 5">
            <a:extLst>
              <a:ext uri="{FF2B5EF4-FFF2-40B4-BE49-F238E27FC236}">
                <a16:creationId xmlns:a16="http://schemas.microsoft.com/office/drawing/2014/main" id="{9348D324-44DD-4E82-AC4A-CF1E202F2667}"/>
              </a:ext>
            </a:extLst>
          </p:cNvPr>
          <p:cNvSpPr/>
          <p:nvPr/>
        </p:nvSpPr>
        <p:spPr>
          <a:xfrm>
            <a:off x="802903" y="493816"/>
            <a:ext cx="6712527" cy="1901536"/>
          </a:xfrm>
          <a:prstGeom prst="wedgeRoundRectCallout">
            <a:avLst>
              <a:gd name="adj1" fmla="val 64926"/>
              <a:gd name="adj2" fmla="val 37909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friend is _________. 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802904" y="493816"/>
            <a:ext cx="6712527" cy="1901536"/>
          </a:xfrm>
          <a:prstGeom prst="wedgeRoundRectCallout">
            <a:avLst>
              <a:gd name="adj1" fmla="val 64926"/>
              <a:gd name="adj2" fmla="val 37909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friend is Eve. 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839" b="94625" l="935" r="92150">
                        <a14:foregroundMark x1="6355" y1="57992" x2="6355" y2="57992"/>
                        <a14:foregroundMark x1="5421" y1="60820" x2="5794" y2="50636"/>
                        <a14:foregroundMark x1="6729" y1="48656" x2="3364" y2="50212"/>
                        <a14:foregroundMark x1="1308" y1="58133" x2="2617" y2="60113"/>
                        <a14:foregroundMark x1="6355" y1="48939" x2="25794" y2="47525"/>
                        <a14:foregroundMark x1="25794" y1="47525" x2="28037" y2="47525"/>
                        <a14:foregroundMark x1="41495" y1="49364" x2="52897" y2="57992"/>
                        <a14:foregroundMark x1="52897" y1="57992" x2="53458" y2="57992"/>
                        <a14:foregroundMark x1="81495" y1="74116" x2="81495" y2="87129"/>
                        <a14:foregroundMark x1="81495" y1="87129" x2="66168" y2="90523"/>
                        <a14:foregroundMark x1="66168" y1="90523" x2="45794" y2="89958"/>
                        <a14:foregroundMark x1="45794" y1="89958" x2="40000" y2="87553"/>
                        <a14:foregroundMark x1="61682" y1="93777" x2="76636" y2="90806"/>
                        <a14:foregroundMark x1="76636" y1="90806" x2="88598" y2="81754"/>
                        <a14:foregroundMark x1="88598" y1="81754" x2="89346" y2="80339"/>
                        <a14:foregroundMark x1="93271" y1="67751" x2="89907" y2="40311"/>
                        <a14:foregroundMark x1="55701" y1="9901" x2="37570" y2="9618"/>
                        <a14:foregroundMark x1="37570" y1="9618" x2="30841" y2="18529"/>
                        <a14:foregroundMark x1="60187" y1="7779" x2="75327" y2="9194"/>
                        <a14:foregroundMark x1="75327" y1="9194" x2="75888" y2="9477"/>
                        <a14:foregroundMark x1="74206" y1="5233" x2="62430" y2="3678"/>
                        <a14:foregroundMark x1="49907" y1="3112" x2="49907" y2="3112"/>
                        <a14:foregroundMark x1="40187" y1="3678" x2="35514" y2="5233"/>
                        <a14:foregroundMark x1="38318" y1="3253" x2="43551" y2="3960"/>
                        <a14:foregroundMark x1="52897" y1="1980" x2="68037" y2="1980"/>
                        <a14:foregroundMark x1="68037" y1="1980" x2="74766" y2="3536"/>
                        <a14:foregroundMark x1="61869" y1="58840" x2="61121" y2="72843"/>
                        <a14:foregroundMark x1="61121" y1="72843" x2="62430" y2="76521"/>
                        <a14:foregroundMark x1="69533" y1="94625" x2="47664" y2="9137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4881" y="1523882"/>
            <a:ext cx="3617019" cy="4779874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6278" y="1702071"/>
            <a:ext cx="3918944" cy="4226312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4E7845DF-B0DA-47D1-8A7D-B7D8F890F76A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57828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사각형 설명선 5">
            <a:extLst>
              <a:ext uri="{FF2B5EF4-FFF2-40B4-BE49-F238E27FC236}">
                <a16:creationId xmlns:a16="http://schemas.microsoft.com/office/drawing/2014/main" id="{3AD24BF6-4150-47A4-9F4E-0E98CB1AACF8}"/>
              </a:ext>
            </a:extLst>
          </p:cNvPr>
          <p:cNvSpPr/>
          <p:nvPr/>
        </p:nvSpPr>
        <p:spPr>
          <a:xfrm>
            <a:off x="396506" y="813132"/>
            <a:ext cx="4977988" cy="1901536"/>
          </a:xfrm>
          <a:prstGeom prst="wedgeRoundRectCallout">
            <a:avLst>
              <a:gd name="adj1" fmla="val 63760"/>
              <a:gd name="adj2" fmla="val -1704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friend is _____________. 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396506" y="813132"/>
            <a:ext cx="4977988" cy="1901536"/>
          </a:xfrm>
          <a:prstGeom prst="wedgeRoundRectCallout">
            <a:avLst>
              <a:gd name="adj1" fmla="val 63760"/>
              <a:gd name="adj2" fmla="val -17048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friend is Woody. 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050" name="Picture 2" descr="Download Toy Story 4 Life Size Talking Buzz Lightyear Action - Buzz Toy  Story Png, Transparent Png - uokpl.rs">
            <a:extLst>
              <a:ext uri="{FF2B5EF4-FFF2-40B4-BE49-F238E27FC236}">
                <a16:creationId xmlns:a16="http://schemas.microsoft.com/office/drawing/2014/main" id="{F915A654-48BE-4E4D-A2B3-1F07F1BEAD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5807" y="714375"/>
            <a:ext cx="4229543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2033DFE5-C722-41B8-A656-7F33A2F14E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378" y="647699"/>
            <a:ext cx="4649905" cy="5895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5E8B44E8-F4AC-4306-8CFD-708105CF6F1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307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모서리가 둥근 사각형 설명선 5">
            <a:extLst>
              <a:ext uri="{FF2B5EF4-FFF2-40B4-BE49-F238E27FC236}">
                <a16:creationId xmlns:a16="http://schemas.microsoft.com/office/drawing/2014/main" id="{B2ECB430-0B03-4723-95C8-B11B5BB2886E}"/>
              </a:ext>
            </a:extLst>
          </p:cNvPr>
          <p:cNvSpPr/>
          <p:nvPr/>
        </p:nvSpPr>
        <p:spPr>
          <a:xfrm>
            <a:off x="1065977" y="3429000"/>
            <a:ext cx="6712527" cy="1901536"/>
          </a:xfrm>
          <a:prstGeom prst="wedgeRoundRectCallout">
            <a:avLst>
              <a:gd name="adj1" fmla="val 60574"/>
              <a:gd name="adj2" fmla="val -56262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friend is ___________.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6146" name="Picture 2" descr="Moana Png Disney 6">
            <a:extLst>
              <a:ext uri="{FF2B5EF4-FFF2-40B4-BE49-F238E27FC236}">
                <a16:creationId xmlns:a16="http://schemas.microsoft.com/office/drawing/2014/main" id="{EAC3A8F6-6395-4682-AECC-D35D9C3E07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5730" y="1054100"/>
            <a:ext cx="5538470" cy="560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Moana Maui Background Tattoos Png - Moana All The Characters , Free  Transparent Clipart - ClipartKey">
            <a:extLst>
              <a:ext uri="{FF2B5EF4-FFF2-40B4-BE49-F238E27FC236}">
                <a16:creationId xmlns:a16="http://schemas.microsoft.com/office/drawing/2014/main" id="{3BD8F6A7-0E14-46D3-9082-D116D40BA0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979" b="92952" l="10000" r="90000">
                        <a14:foregroundMark x1="26889" y1="7979" x2="22889" y2="8511"/>
                        <a14:foregroundMark x1="77889" y1="92952" x2="77222" y2="91090"/>
                        <a14:backgroundMark x1="75556" y1="30319" x2="75556" y2="30319"/>
                        <a14:backgroundMark x1="58556" y1="14495" x2="58556" y2="14495"/>
                        <a14:backgroundMark x1="58667" y1="15160" x2="58667" y2="15160"/>
                        <a14:backgroundMark x1="72333" y1="25399" x2="72333" y2="25399"/>
                        <a14:backgroundMark x1="71000" y1="25931" x2="71000" y2="25931"/>
                        <a14:backgroundMark x1="70111" y1="24468" x2="70111" y2="24468"/>
                        <a14:backgroundMark x1="73778" y1="29654" x2="73778" y2="29654"/>
                        <a14:backgroundMark x1="68222" y1="23271" x2="68222" y2="23271"/>
                        <a14:backgroundMark x1="69222" y1="23005" x2="69222" y2="230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0914" y="-266700"/>
            <a:ext cx="7857802" cy="6565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사각형 설명선 5"/>
          <p:cNvSpPr/>
          <p:nvPr/>
        </p:nvSpPr>
        <p:spPr>
          <a:xfrm>
            <a:off x="1065977" y="3429000"/>
            <a:ext cx="6712527" cy="1901536"/>
          </a:xfrm>
          <a:prstGeom prst="wedgeRoundRectCallout">
            <a:avLst>
              <a:gd name="adj1" fmla="val 60574"/>
              <a:gd name="adj2" fmla="val -56262"/>
              <a:gd name="adj3" fmla="val 16667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friend is Maui.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90476381-F86B-4E86-94EB-FFC6F6BF765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942814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9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사각형 설명선 5">
            <a:extLst>
              <a:ext uri="{FF2B5EF4-FFF2-40B4-BE49-F238E27FC236}">
                <a16:creationId xmlns:a16="http://schemas.microsoft.com/office/drawing/2014/main" id="{FB6B1C12-8853-49C4-9ABE-726AC688BCBE}"/>
              </a:ext>
            </a:extLst>
          </p:cNvPr>
          <p:cNvSpPr/>
          <p:nvPr/>
        </p:nvSpPr>
        <p:spPr>
          <a:xfrm>
            <a:off x="509154" y="446809"/>
            <a:ext cx="6712527" cy="1901536"/>
          </a:xfrm>
          <a:prstGeom prst="wedgeRoundRectCallout">
            <a:avLst>
              <a:gd name="adj1" fmla="val -5082"/>
              <a:gd name="adj2" fmla="val 645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animal is _________.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509155" y="446809"/>
            <a:ext cx="6712527" cy="1901536"/>
          </a:xfrm>
          <a:prstGeom prst="wedgeRoundRectCallout">
            <a:avLst>
              <a:gd name="adj1" fmla="val -5082"/>
              <a:gd name="adj2" fmla="val 64504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animal is donkey.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10" name="Picture 9" descr="A close up of a stuffed animal&#10;&#10;Description automatically generated">
            <a:extLst>
              <a:ext uri="{FF2B5EF4-FFF2-40B4-BE49-F238E27FC236}">
                <a16:creationId xmlns:a16="http://schemas.microsoft.com/office/drawing/2014/main" id="{80CAA25B-00AC-4557-9202-F80A6560196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" t="1773" r="2150"/>
          <a:stretch/>
        </p:blipFill>
        <p:spPr>
          <a:xfrm>
            <a:off x="1589518" y="1562270"/>
            <a:ext cx="4033616" cy="5208662"/>
          </a:xfrm>
          <a:prstGeom prst="rect">
            <a:avLst/>
          </a:prstGeom>
        </p:spPr>
      </p:pic>
      <p:pic>
        <p:nvPicPr>
          <p:cNvPr id="1026" name="Picture 2" descr="Shrek Vector Donkey Transparent Png Clipart Free Download - Donkey Shrek  Transparent, Png Download - kindpng">
            <a:extLst>
              <a:ext uri="{FF2B5EF4-FFF2-40B4-BE49-F238E27FC236}">
                <a16:creationId xmlns:a16="http://schemas.microsoft.com/office/drawing/2014/main" id="{96720BC4-1BE8-4CE0-964D-2C7FDC656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4" b="91835" l="8140" r="90233">
                        <a14:foregroundMark x1="12907" y1="90233" x2="12907" y2="90233"/>
                        <a14:foregroundMark x1="8140" y1="86615" x2="8140" y2="86615"/>
                        <a14:foregroundMark x1="42093" y1="91835" x2="42093" y2="91835"/>
                        <a14:foregroundMark x1="90233" y1="84496" x2="90233" y2="84496"/>
                        <a14:foregroundMark x1="19302" y1="3514" x2="23837" y2="12610"/>
                        <a14:backgroundMark x1="20233" y1="81757" x2="20233" y2="81757"/>
                        <a14:backgroundMark x1="63372" y1="83979" x2="63372" y2="839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1682" y="2137613"/>
            <a:ext cx="2008909" cy="4520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6B2E7F6B-9018-4AF5-99DF-2EB5103DDA2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28761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6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Owen Grady | Jurassic World Alive Wiki | Fandom">
            <a:extLst>
              <a:ext uri="{FF2B5EF4-FFF2-40B4-BE49-F238E27FC236}">
                <a16:creationId xmlns:a16="http://schemas.microsoft.com/office/drawing/2014/main" id="{ECDFA190-8C94-4274-A2A0-0A81B069D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972" y="651801"/>
            <a:ext cx="4528128" cy="6206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모서리가 둥근 사각형 설명선 5">
            <a:extLst>
              <a:ext uri="{FF2B5EF4-FFF2-40B4-BE49-F238E27FC236}">
                <a16:creationId xmlns:a16="http://schemas.microsoft.com/office/drawing/2014/main" id="{B9674BA5-5EE3-45E2-B82F-1B1C31B47881}"/>
              </a:ext>
            </a:extLst>
          </p:cNvPr>
          <p:cNvSpPr/>
          <p:nvPr/>
        </p:nvSpPr>
        <p:spPr>
          <a:xfrm>
            <a:off x="3291609" y="4776932"/>
            <a:ext cx="6712527" cy="1901536"/>
          </a:xfrm>
          <a:prstGeom prst="wedgeRoundRectCallout">
            <a:avLst>
              <a:gd name="adj1" fmla="val -37860"/>
              <a:gd name="adj2" fmla="val -934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animal is a ______________.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4100" name="Picture 4" descr="Dinosaurios Jurassic Park Png in 2020 | Blue jurassic world, Jurassic world  dinosaurs, Jurassic park tattoo">
            <a:extLst>
              <a:ext uri="{FF2B5EF4-FFF2-40B4-BE49-F238E27FC236}">
                <a16:creationId xmlns:a16="http://schemas.microsoft.com/office/drawing/2014/main" id="{9CF02490-1779-4F73-B045-E9AA9BC7F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865" y="287065"/>
            <a:ext cx="4983163" cy="58439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모서리가 둥근 사각형 설명선 5"/>
          <p:cNvSpPr/>
          <p:nvPr/>
        </p:nvSpPr>
        <p:spPr>
          <a:xfrm>
            <a:off x="3291610" y="4776932"/>
            <a:ext cx="6712527" cy="1901536"/>
          </a:xfrm>
          <a:prstGeom prst="wedgeRoundRectCallout">
            <a:avLst>
              <a:gd name="adj1" fmla="val -37860"/>
              <a:gd name="adj2" fmla="val -93466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animal is a dinosaur.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ADAB0C01-CB98-4D93-B98B-7981E4F0F0C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159180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사각형 설명선 5">
            <a:extLst>
              <a:ext uri="{FF2B5EF4-FFF2-40B4-BE49-F238E27FC236}">
                <a16:creationId xmlns:a16="http://schemas.microsoft.com/office/drawing/2014/main" id="{9B006A43-E609-4F03-907D-8D447F5B609A}"/>
              </a:ext>
            </a:extLst>
          </p:cNvPr>
          <p:cNvSpPr/>
          <p:nvPr/>
        </p:nvSpPr>
        <p:spPr>
          <a:xfrm>
            <a:off x="5143501" y="72736"/>
            <a:ext cx="6712527" cy="1901536"/>
          </a:xfrm>
          <a:prstGeom prst="wedgeRoundRectCallout">
            <a:avLst>
              <a:gd name="adj1" fmla="val -66808"/>
              <a:gd name="adj2" fmla="val 362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animal is a ________.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5143501" y="72736"/>
            <a:ext cx="6712527" cy="1901536"/>
          </a:xfrm>
          <a:prstGeom prst="wedgeRoundRectCallout">
            <a:avLst>
              <a:gd name="adj1" fmla="val -66808"/>
              <a:gd name="adj2" fmla="val 3627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animal is a fox.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589" y="789709"/>
            <a:ext cx="3802617" cy="5715000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2599" y="1101436"/>
            <a:ext cx="4625361" cy="5756564"/>
          </a:xfrm>
          <a:prstGeom prst="rect">
            <a:avLst/>
          </a:prstGeom>
        </p:spPr>
      </p:pic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34D6AD58-E646-40E0-B395-0AEA79F40F23}"/>
              </a:ext>
            </a:extLst>
          </p:cNvPr>
          <p:cNvSpPr/>
          <p:nvPr/>
        </p:nvSpPr>
        <p:spPr>
          <a:xfrm>
            <a:off x="0" y="72736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2859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사각형 설명선 5">
            <a:extLst>
              <a:ext uri="{FF2B5EF4-FFF2-40B4-BE49-F238E27FC236}">
                <a16:creationId xmlns:a16="http://schemas.microsoft.com/office/drawing/2014/main" id="{637944B7-F25D-4F26-9A8F-7FAE89606721}"/>
              </a:ext>
            </a:extLst>
          </p:cNvPr>
          <p:cNvSpPr/>
          <p:nvPr/>
        </p:nvSpPr>
        <p:spPr>
          <a:xfrm>
            <a:off x="5153025" y="816388"/>
            <a:ext cx="6712527" cy="1901536"/>
          </a:xfrm>
          <a:prstGeom prst="wedgeRoundRectCallout">
            <a:avLst>
              <a:gd name="adj1" fmla="val -60990"/>
              <a:gd name="adj2" fmla="val -12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animal is a ____________.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5153026" y="816388"/>
            <a:ext cx="6712527" cy="1901536"/>
          </a:xfrm>
          <a:prstGeom prst="wedgeRoundRectCallout">
            <a:avLst>
              <a:gd name="adj1" fmla="val -60990"/>
              <a:gd name="adj2" fmla="val -1231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animal is a monkey.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1026" name="Picture 2" descr="http://vignette2.wikia.nocookie.net/kingdomhearts/images/4/4a/Aladdin_KHREC.png/revision/latest?cb=2014060916432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4862" y="841664"/>
            <a:ext cx="4001664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009" b="93694" l="6977" r="94961">
                        <a14:foregroundMark x1="7364" y1="90991" x2="7364" y2="90991"/>
                        <a14:foregroundMark x1="15504" y1="93694" x2="15504" y2="93694"/>
                        <a14:foregroundMark x1="61240" y1="93243" x2="61240" y2="93243"/>
                        <a14:foregroundMark x1="34932" y1="54505" x2="34496" y2="53153"/>
                        <a14:foregroundMark x1="35659" y1="56757" x2="34932" y2="54505"/>
                        <a14:foregroundMark x1="23256" y1="9459" x2="23256" y2="9459"/>
                        <a14:foregroundMark x1="86822" y1="45495" x2="86822" y2="45495"/>
                        <a14:foregroundMark x1="94961" y1="40541" x2="94961" y2="40541"/>
                        <a14:foregroundMark x1="20155" y1="29730" x2="20543" y2="25225"/>
                        <a14:foregroundMark x1="20543" y1="26577" x2="20543" y2="26577"/>
                        <a14:backgroundMark x1="41473" y1="54505" x2="41473" y2="54505"/>
                        <a14:backgroundMark x1="46512" y1="75225" x2="46512" y2="752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5279" y="4592979"/>
            <a:ext cx="2457450" cy="2114550"/>
          </a:xfrm>
          <a:prstGeom prst="rect">
            <a:avLst/>
          </a:prstGeom>
        </p:spPr>
      </p:pic>
      <p:sp>
        <p:nvSpPr>
          <p:cNvPr id="8" name="Rectangle 7">
            <a:hlinkClick r:id="rId5" action="ppaction://hlinksldjump"/>
            <a:extLst>
              <a:ext uri="{FF2B5EF4-FFF2-40B4-BE49-F238E27FC236}">
                <a16:creationId xmlns:a16="http://schemas.microsoft.com/office/drawing/2014/main" id="{5123E24D-6DA6-4D6F-B7F8-3C815701070E}"/>
              </a:ext>
            </a:extLst>
          </p:cNvPr>
          <p:cNvSpPr/>
          <p:nvPr/>
        </p:nvSpPr>
        <p:spPr>
          <a:xfrm>
            <a:off x="0" y="-72736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157161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모서리가 둥근 사각형 설명선 5">
            <a:extLst>
              <a:ext uri="{FF2B5EF4-FFF2-40B4-BE49-F238E27FC236}">
                <a16:creationId xmlns:a16="http://schemas.microsoft.com/office/drawing/2014/main" id="{8F197F53-B723-4298-82F4-406068220605}"/>
              </a:ext>
            </a:extLst>
          </p:cNvPr>
          <p:cNvSpPr/>
          <p:nvPr/>
        </p:nvSpPr>
        <p:spPr>
          <a:xfrm>
            <a:off x="490105" y="516082"/>
            <a:ext cx="6712527" cy="1901536"/>
          </a:xfrm>
          <a:prstGeom prst="wedgeRoundRectCallout">
            <a:avLst>
              <a:gd name="adj1" fmla="val -7920"/>
              <a:gd name="adj2" fmla="val 6400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animal is a _____________.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6" name="모서리가 둥근 사각형 설명선 5"/>
          <p:cNvSpPr/>
          <p:nvPr/>
        </p:nvSpPr>
        <p:spPr>
          <a:xfrm>
            <a:off x="490105" y="516082"/>
            <a:ext cx="6712527" cy="1901536"/>
          </a:xfrm>
          <a:prstGeom prst="wedgeRoundRectCallout">
            <a:avLst>
              <a:gd name="adj1" fmla="val -7920"/>
              <a:gd name="adj2" fmla="val 64003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animal is a chameleon.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2050" name="Picture 2" descr="Rapunzel Khiii - Rapunzel Kingdom Hearts, HD Png Download , Transparent Png  Image - PNGitem">
            <a:extLst>
              <a:ext uri="{FF2B5EF4-FFF2-40B4-BE49-F238E27FC236}">
                <a16:creationId xmlns:a16="http://schemas.microsoft.com/office/drawing/2014/main" id="{F3DB2AB8-E45E-41E2-B56E-A36B830C86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52" b="92903" l="6628" r="94535">
                        <a14:foregroundMark x1="6860" y1="31505" x2="6860" y2="31505"/>
                        <a14:foregroundMark x1="42907" y1="8172" x2="45465" y2="6559"/>
                        <a14:foregroundMark x1="33605" y1="90000" x2="33605" y2="90430"/>
                        <a14:foregroundMark x1="52907" y1="89570" x2="52907" y2="89570"/>
                        <a14:foregroundMark x1="94767" y1="81935" x2="91279" y2="80538"/>
                        <a14:foregroundMark x1="54070" y1="91505" x2="54070" y2="91505"/>
                        <a14:foregroundMark x1="34070" y1="92688" x2="34070" y2="92688"/>
                        <a14:foregroundMark x1="54419" y1="92903" x2="54419" y2="92903"/>
                        <a14:foregroundMark x1="58140" y1="27742" x2="57674" y2="27097"/>
                        <a14:foregroundMark x1="59186" y1="27742" x2="60698" y2="32043"/>
                        <a14:foregroundMark x1="61977" y1="33441" x2="59302" y2="27204"/>
                        <a14:foregroundMark x1="61860" y1="30645" x2="61860" y2="30645"/>
                        <a14:foregroundMark x1="60349" y1="28710" x2="60349" y2="28710"/>
                        <a14:foregroundMark x1="60233" y1="27634" x2="60233" y2="27634"/>
                        <a14:foregroundMark x1="61163" y1="28387" x2="61163" y2="28925"/>
                        <a14:foregroundMark x1="62326" y1="30108" x2="61395" y2="29140"/>
                        <a14:foregroundMark x1="61628" y1="29677" x2="61628" y2="29355"/>
                        <a14:foregroundMark x1="61860" y1="29892" x2="61628" y2="2892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26" y="1396125"/>
            <a:ext cx="5399562" cy="583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A picture containing toy, doll, indoor, sitting&#10;&#10;Description automatically generated">
            <a:extLst>
              <a:ext uri="{FF2B5EF4-FFF2-40B4-BE49-F238E27FC236}">
                <a16:creationId xmlns:a16="http://schemas.microsoft.com/office/drawing/2014/main" id="{8BD972B8-8DED-4C77-93C7-13AD0ABD31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026" y="733425"/>
            <a:ext cx="6409346" cy="6858000"/>
          </a:xfrm>
          <a:prstGeom prst="rect">
            <a:avLst/>
          </a:prstGeom>
        </p:spPr>
      </p:pic>
      <p:sp>
        <p:nvSpPr>
          <p:cNvPr id="11" name="Rectangle 10">
            <a:hlinkClick r:id="rId5" action="ppaction://hlinksldjump"/>
            <a:extLst>
              <a:ext uri="{FF2B5EF4-FFF2-40B4-BE49-F238E27FC236}">
                <a16:creationId xmlns:a16="http://schemas.microsoft.com/office/drawing/2014/main" id="{0E7A2CBA-8AEC-439A-A757-6526EAABB16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9898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모서리가 둥근 사각형 설명선 5">
            <a:extLst>
              <a:ext uri="{FF2B5EF4-FFF2-40B4-BE49-F238E27FC236}">
                <a16:creationId xmlns:a16="http://schemas.microsoft.com/office/drawing/2014/main" id="{64FB502A-2DE2-49B2-A25B-2C5A5408C2B4}"/>
              </a:ext>
            </a:extLst>
          </p:cNvPr>
          <p:cNvSpPr/>
          <p:nvPr/>
        </p:nvSpPr>
        <p:spPr>
          <a:xfrm>
            <a:off x="5491845" y="754908"/>
            <a:ext cx="6134099" cy="1901536"/>
          </a:xfrm>
          <a:prstGeom prst="wedgeRoundRectCallout">
            <a:avLst>
              <a:gd name="adj1" fmla="val -66808"/>
              <a:gd name="adj2" fmla="val 3627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number is _______.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sp>
        <p:nvSpPr>
          <p:cNvPr id="14" name="모서리가 둥근 사각형 설명선 5">
            <a:extLst>
              <a:ext uri="{FF2B5EF4-FFF2-40B4-BE49-F238E27FC236}">
                <a16:creationId xmlns:a16="http://schemas.microsoft.com/office/drawing/2014/main" id="{FEBFE6F6-10F8-449B-8EE9-0A596A4E0D56}"/>
              </a:ext>
            </a:extLst>
          </p:cNvPr>
          <p:cNvSpPr/>
          <p:nvPr/>
        </p:nvSpPr>
        <p:spPr>
          <a:xfrm>
            <a:off x="5491845" y="754908"/>
            <a:ext cx="6134099" cy="1901536"/>
          </a:xfrm>
          <a:prstGeom prst="wedgeRoundRectCallout">
            <a:avLst>
              <a:gd name="adj1" fmla="val -66808"/>
              <a:gd name="adj2" fmla="val 36270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number is 3.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15" name="그림 1">
            <a:extLst>
              <a:ext uri="{FF2B5EF4-FFF2-40B4-BE49-F238E27FC236}">
                <a16:creationId xmlns:a16="http://schemas.microsoft.com/office/drawing/2014/main" id="{6A918981-6BF0-4101-B568-7ADE459469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049" y="881863"/>
            <a:ext cx="6296904" cy="6668431"/>
          </a:xfrm>
          <a:prstGeom prst="rect">
            <a:avLst/>
          </a:prstGeom>
        </p:spPr>
      </p:pic>
      <p:pic>
        <p:nvPicPr>
          <p:cNvPr id="16" name="Picture 2" descr="Aladdin 3 Wishes Cartoon, HD Png Download - kindpng">
            <a:extLst>
              <a:ext uri="{FF2B5EF4-FFF2-40B4-BE49-F238E27FC236}">
                <a16:creationId xmlns:a16="http://schemas.microsoft.com/office/drawing/2014/main" id="{11B3C305-21ED-448A-B75B-C203642F33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181" b="89986" l="10000" r="90000">
                        <a14:foregroundMark x1="46977" y1="35543" x2="46279" y2="36389"/>
                        <a14:foregroundMark x1="46628" y1="38505" x2="48023" y2="37659"/>
                        <a14:foregroundMark x1="34884" y1="10155" x2="34884" y2="10155"/>
                        <a14:foregroundMark x1="35814" y1="9591" x2="36395" y2="9591"/>
                        <a14:foregroundMark x1="63953" y1="8886" x2="64186" y2="8181"/>
                        <a14:foregroundMark x1="70930" y1="30748" x2="71047" y2="39633"/>
                        <a14:foregroundMark x1="73372" y1="75458" x2="73372" y2="75458"/>
                        <a14:foregroundMark x1="68605" y1="89281" x2="68605" y2="892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049" y="431584"/>
            <a:ext cx="8191500" cy="6753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>
            <a:hlinkClick r:id="rId5" action="ppaction://hlinksldjump"/>
            <a:extLst>
              <a:ext uri="{FF2B5EF4-FFF2-40B4-BE49-F238E27FC236}">
                <a16:creationId xmlns:a16="http://schemas.microsoft.com/office/drawing/2014/main" id="{44A6A586-37E5-45E2-839C-932D3F40C2F8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3477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모서리가 둥근 사각형 설명선 5">
            <a:extLst>
              <a:ext uri="{FF2B5EF4-FFF2-40B4-BE49-F238E27FC236}">
                <a16:creationId xmlns:a16="http://schemas.microsoft.com/office/drawing/2014/main" id="{64CDA4B8-2803-4050-BCDF-0CF8390AE885}"/>
              </a:ext>
            </a:extLst>
          </p:cNvPr>
          <p:cNvSpPr/>
          <p:nvPr/>
        </p:nvSpPr>
        <p:spPr>
          <a:xfrm>
            <a:off x="1540583" y="279165"/>
            <a:ext cx="5600854" cy="1901536"/>
          </a:xfrm>
          <a:prstGeom prst="wedgeRoundRectCallout">
            <a:avLst>
              <a:gd name="adj1" fmla="val 59530"/>
              <a:gd name="adj2" fmla="val 43286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number is _____.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17" name="Picture 16" descr="Marvel Villian Thanos PNG Clipart | PNG All">
            <a:extLst>
              <a:ext uri="{FF2B5EF4-FFF2-40B4-BE49-F238E27FC236}">
                <a16:creationId xmlns:a16="http://schemas.microsoft.com/office/drawing/2014/main" id="{3FA4694F-6621-4781-A16A-9CCE0FFFC8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0" y="355600"/>
            <a:ext cx="65024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모서리가 둥근 사각형 설명선 5">
            <a:extLst>
              <a:ext uri="{FF2B5EF4-FFF2-40B4-BE49-F238E27FC236}">
                <a16:creationId xmlns:a16="http://schemas.microsoft.com/office/drawing/2014/main" id="{1B791765-63DF-45D8-A457-5B339F0F5A65}"/>
              </a:ext>
            </a:extLst>
          </p:cNvPr>
          <p:cNvSpPr/>
          <p:nvPr/>
        </p:nvSpPr>
        <p:spPr>
          <a:xfrm>
            <a:off x="1540583" y="279165"/>
            <a:ext cx="5600854" cy="1901536"/>
          </a:xfrm>
          <a:prstGeom prst="wedgeRoundRectCallout">
            <a:avLst>
              <a:gd name="adj1" fmla="val 59530"/>
              <a:gd name="adj2" fmla="val 43286"/>
              <a:gd name="adj3" fmla="val 16667"/>
            </a:avLst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ko-KR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Nirmala UI" panose="020B0502040204020203" pitchFamily="34" charset="0"/>
                <a:cs typeface="Nirmala UI" panose="020B0502040204020203" pitchFamily="34" charset="0"/>
              </a:rPr>
              <a:t>My favorite number is 6. </a:t>
            </a:r>
            <a:endParaRPr lang="ko-KR" alt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Nirmala UI" panose="020B0502040204020203" pitchFamily="34" charset="0"/>
              <a:cs typeface="Nirmala UI" panose="020B0502040204020203" pitchFamily="34" charset="0"/>
            </a:endParaRPr>
          </a:p>
        </p:txBody>
      </p:sp>
      <p:pic>
        <p:nvPicPr>
          <p:cNvPr id="19" name="Picture 2" descr="Hot Toys Infinity Gauntlet | Collectible Thanos Gauntlet">
            <a:extLst>
              <a:ext uri="{FF2B5EF4-FFF2-40B4-BE49-F238E27FC236}">
                <a16:creationId xmlns:a16="http://schemas.microsoft.com/office/drawing/2014/main" id="{0015E342-A768-477E-88A5-D72B6E38F7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52" b="99630" l="10000" r="93889">
                        <a14:foregroundMark x1="23472" y1="12963" x2="24167" y2="13519"/>
                        <a14:foregroundMark x1="39444" y1="9074" x2="40556" y2="25185"/>
                        <a14:foregroundMark x1="53611" y1="20926" x2="55972" y2="11111"/>
                        <a14:foregroundMark x1="55972" y1="11111" x2="50694" y2="3889"/>
                        <a14:foregroundMark x1="50694" y1="3889" x2="49028" y2="7037"/>
                        <a14:foregroundMark x1="90833" y1="60370" x2="91389" y2="69815"/>
                        <a14:foregroundMark x1="91389" y1="69815" x2="87083" y2="81111"/>
                        <a14:foregroundMark x1="87083" y1="81111" x2="80139" y2="85926"/>
                        <a14:foregroundMark x1="80139" y1="85926" x2="70417" y2="87407"/>
                        <a14:foregroundMark x1="65972" y1="97222" x2="46944" y2="89259"/>
                        <a14:foregroundMark x1="46944" y1="89259" x2="20278" y2="88889"/>
                        <a14:foregroundMark x1="20278" y1="88889" x2="17639" y2="98519"/>
                        <a14:foregroundMark x1="17639" y1="98519" x2="18056" y2="99630"/>
                        <a14:foregroundMark x1="21389" y1="31481" x2="17778" y2="55370"/>
                        <a14:foregroundMark x1="19028" y1="42778" x2="19028" y2="42778"/>
                        <a14:foregroundMark x1="18611" y1="47963" x2="18611" y2="47963"/>
                        <a14:foregroundMark x1="18333" y1="49630" x2="18333" y2="49630"/>
                        <a14:foregroundMark x1="18333" y1="45926" x2="18333" y2="45926"/>
                        <a14:foregroundMark x1="19306" y1="38889" x2="19306" y2="38889"/>
                        <a14:foregroundMark x1="20556" y1="32593" x2="20278" y2="33333"/>
                        <a14:foregroundMark x1="20556" y1="31481" x2="20556" y2="31481"/>
                        <a14:foregroundMark x1="17500" y1="66852" x2="17500" y2="66852"/>
                        <a14:foregroundMark x1="17222" y1="62037" x2="17222" y2="62037"/>
                        <a14:foregroundMark x1="17222" y1="57963" x2="17222" y2="57963"/>
                        <a14:foregroundMark x1="16944" y1="59259" x2="16944" y2="59259"/>
                        <a14:foregroundMark x1="17500" y1="53889" x2="17500" y2="53889"/>
                        <a14:foregroundMark x1="18056" y1="50926" x2="18056" y2="50926"/>
                        <a14:foregroundMark x1="17500" y1="51852" x2="17500" y2="51852"/>
                        <a14:foregroundMark x1="17500" y1="50370" x2="17500" y2="50370"/>
                        <a14:foregroundMark x1="17500" y1="67778" x2="17500" y2="68519"/>
                        <a14:foregroundMark x1="17778" y1="71481" x2="17778" y2="62963"/>
                        <a14:foregroundMark x1="17500" y1="68889" x2="17500" y2="68889"/>
                        <a14:foregroundMark x1="17917" y1="70000" x2="17917" y2="70000"/>
                        <a14:foregroundMark x1="12917" y1="94444" x2="12917" y2="95000"/>
                        <a14:foregroundMark x1="12917" y1="92593" x2="12917" y2="92593"/>
                        <a14:foregroundMark x1="12778" y1="93519" x2="12778" y2="94815"/>
                        <a14:foregroundMark x1="88611" y1="79074" x2="90417" y2="77222"/>
                        <a14:foregroundMark x1="92083" y1="72963" x2="92639" y2="70000"/>
                        <a14:foregroundMark x1="93889" y1="66481" x2="93889" y2="66111"/>
                        <a14:foregroundMark x1="93889" y1="64259" x2="93889" y2="64259"/>
                        <a14:foregroundMark x1="76389" y1="89815" x2="76944" y2="89815"/>
                        <a14:foregroundMark x1="80556" y1="88148" x2="72083" y2="91481"/>
                        <a14:foregroundMark x1="78333" y1="90185" x2="80694" y2="89444"/>
                        <a14:foregroundMark x1="77500" y1="88889" x2="71944" y2="91481"/>
                        <a14:foregroundMark x1="72917" y1="91111" x2="76528" y2="90000"/>
                        <a14:foregroundMark x1="77639" y1="89259" x2="71667" y2="91296"/>
                        <a14:foregroundMark x1="74583" y1="91481" x2="79167" y2="90370"/>
                        <a14:foregroundMark x1="17083" y1="64074" x2="18750" y2="50000"/>
                        <a14:foregroundMark x1="16667" y1="60185" x2="17639" y2="54815"/>
                        <a14:foregroundMark x1="17222" y1="58519" x2="17917" y2="54259"/>
                        <a14:foregroundMark x1="17222" y1="56852" x2="17917" y2="51481"/>
                        <a14:foregroundMark x1="20833" y1="15556" x2="21667" y2="21852"/>
                        <a14:foregroundMark x1="21389" y1="21481" x2="23194" y2="25926"/>
                        <a14:foregroundMark x1="22083" y1="22593" x2="22083" y2="27778"/>
                        <a14:foregroundMark x1="56389" y1="3333" x2="52917" y2="1852"/>
                        <a14:foregroundMark x1="53889" y1="2222" x2="55278" y2="2593"/>
                        <a14:foregroundMark x1="55556" y1="2963" x2="55556" y2="2963"/>
                        <a14:foregroundMark x1="55417" y1="2593" x2="55417" y2="2593"/>
                        <a14:foregroundMark x1="55417" y1="2037" x2="55417" y2="2037"/>
                        <a14:foregroundMark x1="56528" y1="2593" x2="56528" y2="2593"/>
                        <a14:foregroundMark x1="63611" y1="6111" x2="63611" y2="6111"/>
                        <a14:foregroundMark x1="65278" y1="6852" x2="65278" y2="6852"/>
                        <a14:foregroundMark x1="69861" y1="8519" x2="62500" y2="6111"/>
                        <a14:foregroundMark x1="62500" y1="6111" x2="60833" y2="8333"/>
                        <a14:foregroundMark x1="34861" y1="7963" x2="42361" y2="6111"/>
                        <a14:foregroundMark x1="42361" y1="6111" x2="42917" y2="6111"/>
                        <a14:foregroundMark x1="39167" y1="6852" x2="34722" y2="7593"/>
                        <a14:foregroundMark x1="35972" y1="7593" x2="35972" y2="75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406" y="1714500"/>
            <a:ext cx="6858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>
            <a:hlinkClick r:id="rId5" action="ppaction://hlinksldjump"/>
            <a:extLst>
              <a:ext uri="{FF2B5EF4-FFF2-40B4-BE49-F238E27FC236}">
                <a16:creationId xmlns:a16="http://schemas.microsoft.com/office/drawing/2014/main" id="{65E9B86B-B431-4593-A998-42491B379E8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54000"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6895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674</TotalTime>
  <Words>256</Words>
  <Application>Microsoft Office PowerPoint</Application>
  <PresentationFormat>Widescreen</PresentationFormat>
  <Paragraphs>67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Nirmala UI</vt:lpstr>
      <vt:lpstr>Calibri Light</vt:lpstr>
      <vt:lpstr>Calibri</vt:lpstr>
      <vt:lpstr>Arial</vt:lpstr>
      <vt:lpstr>Waltograph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Favorite Quiz</dc:title>
  <dc:creator>user</dc:creator>
  <cp:lastModifiedBy>tim schilstra</cp:lastModifiedBy>
  <cp:revision>42</cp:revision>
  <dcterms:created xsi:type="dcterms:W3CDTF">2017-04-23T23:51:37Z</dcterms:created>
  <dcterms:modified xsi:type="dcterms:W3CDTF">2020-09-25T04:16:38Z</dcterms:modified>
</cp:coreProperties>
</file>