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95" r:id="rId3"/>
    <p:sldId id="280" r:id="rId4"/>
    <p:sldId id="287" r:id="rId5"/>
    <p:sldId id="301" r:id="rId6"/>
    <p:sldId id="302" r:id="rId7"/>
    <p:sldId id="299" r:id="rId8"/>
    <p:sldId id="300" r:id="rId9"/>
    <p:sldId id="303" r:id="rId10"/>
    <p:sldId id="304" r:id="rId11"/>
    <p:sldId id="305" r:id="rId12"/>
    <p:sldId id="297" r:id="rId13"/>
    <p:sldId id="306" r:id="rId14"/>
    <p:sldId id="307" r:id="rId15"/>
    <p:sldId id="308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09" r:id="rId36"/>
    <p:sldId id="33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C72"/>
    <a:srgbClr val="DF7009"/>
    <a:srgbClr val="9B4E92"/>
    <a:srgbClr val="136F14"/>
    <a:srgbClr val="A57A00"/>
    <a:srgbClr val="7564B9"/>
    <a:srgbClr val="1D80A1"/>
    <a:srgbClr val="D8D203"/>
    <a:srgbClr val="930B16"/>
    <a:srgbClr val="537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04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34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543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95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35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787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6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874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64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291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90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FAEF3-339D-429C-AB6D-092337ECD54A}" type="datetimeFigureOut">
              <a:rPr lang="ko-KR" altLang="en-US" smtClean="0"/>
              <a:t>2020-10-13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BFFD0-1818-402E-9E67-A2DB412311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899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1A503E-E8FC-49BC-B3B7-65523737C2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F6645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F40C63-E070-4693-B1AB-E73087163702}"/>
              </a:ext>
            </a:extLst>
          </p:cNvPr>
          <p:cNvSpPr txBox="1"/>
          <p:nvPr/>
        </p:nvSpPr>
        <p:spPr>
          <a:xfrm>
            <a:off x="426274" y="4058664"/>
            <a:ext cx="11339451" cy="27853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7500" b="1" spc="-3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Caterpillar</a:t>
            </a:r>
            <a:endParaRPr lang="ko-KR" altLang="en-US" sz="17500" b="1" spc="-3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408910-F876-4321-A149-3A35C9010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08" b="87673" l="6516" r="65297">
                        <a14:foregroundMark x1="6516" y1="73961" x2="6516" y2="73961"/>
                        <a14:foregroundMark x1="13244" y1="87673" x2="13244" y2="87673"/>
                        <a14:foregroundMark x1="18130" y1="84488" x2="18130" y2="84488"/>
                        <a14:foregroundMark x1="41431" y1="77562" x2="41431" y2="77562"/>
                        <a14:foregroundMark x1="48159" y1="81717" x2="48159" y2="81717"/>
                      </a14:backgroundRemoval>
                    </a14:imgEffect>
                  </a14:imgLayer>
                </a14:imgProps>
              </a:ext>
            </a:extLst>
          </a:blip>
          <a:srcRect t="17539" r="27347" b="5512"/>
          <a:stretch/>
        </p:blipFill>
        <p:spPr>
          <a:xfrm rot="1074327" flipH="1">
            <a:off x="8347202" y="3629607"/>
            <a:ext cx="2670545" cy="1446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450BC8-8DBF-4AD1-B118-54478F3D5E55}"/>
              </a:ext>
            </a:extLst>
          </p:cNvPr>
          <p:cNvSpPr txBox="1"/>
          <p:nvPr/>
        </p:nvSpPr>
        <p:spPr>
          <a:xfrm>
            <a:off x="2120672" y="747657"/>
            <a:ext cx="5569153" cy="394742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5000"/>
              </a:lnSpc>
            </a:pPr>
            <a:r>
              <a:rPr lang="en-US" altLang="ko-KR" sz="10700" spc="-300" dirty="0">
                <a:solidFill>
                  <a:srgbClr val="E2E2E2"/>
                </a:solidFill>
                <a:latin typeface="Bahnschrift SemiLight Condensed" panose="020B0502040204020203" pitchFamily="34" charset="0"/>
              </a:rPr>
              <a:t>the </a:t>
            </a:r>
            <a:r>
              <a:rPr lang="en-US" altLang="ko-KR" sz="12800" spc="-300" dirty="0">
                <a:solidFill>
                  <a:schemeClr val="tx2">
                    <a:lumMod val="50000"/>
                  </a:schemeClr>
                </a:solidFill>
                <a:latin typeface="Bahnschrift SemiBold" panose="020B0502040204020203" pitchFamily="34" charset="0"/>
              </a:rPr>
              <a:t>VERY</a:t>
            </a:r>
            <a:endParaRPr lang="en-US" altLang="ko-KR" sz="10700" spc="-300" dirty="0">
              <a:solidFill>
                <a:schemeClr val="tx2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pPr>
              <a:lnSpc>
                <a:spcPts val="15000"/>
              </a:lnSpc>
            </a:pPr>
            <a:r>
              <a:rPr lang="en-US" altLang="ko-KR" sz="18500" b="1" spc="-300" dirty="0">
                <a:solidFill>
                  <a:srgbClr val="537E30"/>
                </a:solidFill>
                <a:latin typeface="Bahnschrift" panose="020B0502040204020203" pitchFamily="34" charset="0"/>
              </a:rPr>
              <a:t>H</a:t>
            </a:r>
            <a:r>
              <a:rPr lang="en-US" altLang="ko-KR" sz="15400" spc="-300" dirty="0">
                <a:solidFill>
                  <a:srgbClr val="537E30"/>
                </a:solidFill>
                <a:latin typeface="Bahnschrift SemiLight Condensed" panose="020B0502040204020203" pitchFamily="34" charset="0"/>
              </a:rPr>
              <a:t>ungry</a:t>
            </a:r>
          </a:p>
        </p:txBody>
      </p:sp>
    </p:spTree>
    <p:extLst>
      <p:ext uri="{BB962C8B-B14F-4D97-AF65-F5344CB8AC3E}">
        <p14:creationId xmlns:p14="http://schemas.microsoft.com/office/powerpoint/2010/main" val="42445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3" fill="hold" nodeType="after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3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8F6645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8ED5F2-9CCA-46A2-AC77-812CD2F435D7}"/>
              </a:ext>
            </a:extLst>
          </p:cNvPr>
          <p:cNvSpPr txBox="1"/>
          <p:nvPr/>
        </p:nvSpPr>
        <p:spPr>
          <a:xfrm>
            <a:off x="6277083" y="-9525"/>
            <a:ext cx="56380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8F6645">
                    <a:alpha val="72000"/>
                  </a:srgbClr>
                </a:solidFill>
                <a:latin typeface="Bahnschrift SemiBold Condensed" panose="020B0502040204020203" pitchFamily="34" charset="0"/>
              </a:rPr>
              <a:t>DON’T EAT</a:t>
            </a:r>
            <a:endParaRPr lang="ko-KR" altLang="en-US" sz="13800" spc="-150" dirty="0">
              <a:solidFill>
                <a:srgbClr val="8F6645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21884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E2E2E2"/>
                </a:solidFill>
                <a:latin typeface="Bahnschrift SemiBold Condensed" panose="020B0502040204020203" pitchFamily="34" charset="0"/>
              </a:rPr>
              <a:t>EAT</a:t>
            </a:r>
            <a:endParaRPr lang="ko-KR" altLang="en-US" sz="13800" spc="-150" dirty="0">
              <a:solidFill>
                <a:srgbClr val="E2E2E2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" name="Graphic 2" descr="Cupcake">
            <a:extLst>
              <a:ext uri="{FF2B5EF4-FFF2-40B4-BE49-F238E27FC236}">
                <a16:creationId xmlns:a16="http://schemas.microsoft.com/office/drawing/2014/main" xmlns="" id="{3F3BF25F-BD5F-478C-BC69-EB016065F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10825" y="1649962"/>
            <a:ext cx="4332515" cy="4332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02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1A503E-E8FC-49BC-B3B7-65523737C2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F6645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F40C63-E070-4693-B1AB-E73087163702}"/>
              </a:ext>
            </a:extLst>
          </p:cNvPr>
          <p:cNvSpPr txBox="1"/>
          <p:nvPr/>
        </p:nvSpPr>
        <p:spPr>
          <a:xfrm>
            <a:off x="2498704" y="928315"/>
            <a:ext cx="7194598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1900" b="1" spc="-300" dirty="0">
                <a:solidFill>
                  <a:srgbClr val="E2E2E2"/>
                </a:solidFill>
                <a:latin typeface="Bahnschrift SemiBold Condensed" panose="020B0502040204020203" pitchFamily="34" charset="0"/>
              </a:rPr>
              <a:t>Story</a:t>
            </a:r>
            <a:endParaRPr lang="ko-KR" altLang="en-US" sz="31900" b="1" spc="-300" dirty="0">
              <a:solidFill>
                <a:srgbClr val="E2E2E2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29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9563F3E-54B6-4295-B015-8ECD249F7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b="12963"/>
          <a:stretch/>
        </p:blipFill>
        <p:spPr>
          <a:xfrm>
            <a:off x="-815419" y="-67377"/>
            <a:ext cx="13007419" cy="69372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AE05C24-80BD-4C42-82E3-BF7248BE6D03}"/>
              </a:ext>
            </a:extLst>
          </p:cNvPr>
          <p:cNvSpPr txBox="1"/>
          <p:nvPr/>
        </p:nvSpPr>
        <p:spPr>
          <a:xfrm>
            <a:off x="1024407" y="275119"/>
            <a:ext cx="9446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latin typeface="Arial Rounded MT Bold" panose="020F0704030504030204" pitchFamily="34" charset="0"/>
              </a:rPr>
              <a:t>In the light of the moon a little egg lay on a leaf. </a:t>
            </a:r>
            <a:endParaRPr lang="ko-KR" altLang="en-US" sz="4400" dirty="0">
              <a:latin typeface="Arial Rounded MT Bold" panose="020F07040305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C12E238-0C56-45D8-A8E6-878347C095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275" b="60079" l="26363" r="36360">
                        <a14:backgroundMark x1="32747" y1="54002" x2="32444" y2="55538"/>
                        <a14:backgroundMark x1="34748" y1="54244" x2="32141" y2="5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41" t="48119" r="67156" b="42281"/>
          <a:stretch/>
        </p:blipFill>
        <p:spPr>
          <a:xfrm>
            <a:off x="2540000" y="2938089"/>
            <a:ext cx="1041400" cy="118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83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47497C-43A7-45C9-B54E-0D3CCE97ED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89189" l="21310" r="99792">
                        <a14:foregroundMark x1="21310" y1="79418" x2="30457" y2="80180"/>
                        <a14:foregroundMark x1="30457" y1="80180" x2="41684" y2="79903"/>
                        <a14:foregroundMark x1="41684" y1="79903" x2="51767" y2="81497"/>
                        <a14:foregroundMark x1="51767" y1="81497" x2="62006" y2="80042"/>
                        <a14:foregroundMark x1="62006" y1="80042" x2="90125" y2="83021"/>
                        <a14:foregroundMark x1="26819" y1="78933" x2="23857" y2="79556"/>
                        <a14:foregroundMark x1="23857" y1="79556" x2="21310" y2="81843"/>
                        <a14:foregroundMark x1="58212" y1="59875" x2="62266" y2="61053"/>
                        <a14:foregroundMark x1="56705" y1="46639" x2="61435" y2="49827"/>
                        <a14:foregroundMark x1="63462" y1="77062" x2="76143" y2="76715"/>
                        <a14:foregroundMark x1="76143" y1="76715" x2="84096" y2="76715"/>
                        <a14:foregroundMark x1="90281" y1="75953" x2="93659" y2="72557"/>
                        <a14:foregroundMark x1="93659" y1="72557" x2="95582" y2="67082"/>
                        <a14:foregroundMark x1="95582" y1="67082" x2="94491" y2="54054"/>
                        <a14:foregroundMark x1="94491" y1="54054" x2="94491" y2="54054"/>
                        <a14:foregroundMark x1="97245" y1="67775" x2="99948" y2="67706"/>
                        <a14:foregroundMark x1="99324" y1="77547" x2="97973" y2="77685"/>
                        <a14:foregroundMark x1="54314" y1="66944" x2="67827" y2="67013"/>
                        <a14:foregroundMark x1="67204" y1="31739" x2="70582" y2="38046"/>
                        <a14:foregroundMark x1="58836" y1="35690" x2="59511" y2="36937"/>
                        <a14:foregroundMark x1="75520" y1="25918" x2="77703" y2="32017"/>
                        <a14:foregroundMark x1="73441" y1="53915" x2="66008" y2="48441"/>
                        <a14:foregroundMark x1="90904" y1="32779" x2="89241" y2="23146"/>
                        <a14:foregroundMark x1="84356" y1="40748" x2="78898" y2="26403"/>
                        <a14:foregroundMark x1="95686" y1="78656" x2="95114" y2="89189"/>
                        <a14:foregroundMark x1="62006" y1="39848" x2="62214" y2="40055"/>
                        <a14:foregroundMark x1="68763" y1="70409" x2="62370" y2="70478"/>
                        <a14:backgroundMark x1="54574" y1="34789" x2="56081" y2="42204"/>
                        <a14:backgroundMark x1="69075" y1="52945" x2="67204" y2="51559"/>
                        <a14:backgroundMark x1="35811" y1="72904" x2="35811" y2="72904"/>
                        <a14:backgroundMark x1="38825" y1="68468" x2="38825" y2="68468"/>
                        <a14:backgroundMark x1="39917" y1="70617" x2="32952" y2="72211"/>
                        <a14:backgroundMark x1="39293" y1="69300" x2="37370" y2="67845"/>
                        <a14:backgroundMark x1="38514" y1="68330" x2="38514" y2="69161"/>
                        <a14:backgroundMark x1="39293" y1="67706" x2="38721" y2="68399"/>
                        <a14:backgroundMark x1="33940" y1="72973" x2="33628" y2="73735"/>
                        <a14:backgroundMark x1="81653" y1="41441" x2="81653" y2="41441"/>
                        <a14:backgroundMark x1="82328" y1="41164" x2="81497" y2="41511"/>
                        <a14:backgroundMark x1="73077" y1="53430" x2="73077" y2="53430"/>
                        <a14:backgroundMark x1="73233" y1="53638" x2="72973" y2="53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25331" r="816" b="17537"/>
          <a:stretch/>
        </p:blipFill>
        <p:spPr>
          <a:xfrm>
            <a:off x="0" y="-12578"/>
            <a:ext cx="12236720" cy="68831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7847291-71BB-4D91-998A-FD53A285E01C}"/>
              </a:ext>
            </a:extLst>
          </p:cNvPr>
          <p:cNvSpPr txBox="1"/>
          <p:nvPr/>
        </p:nvSpPr>
        <p:spPr>
          <a:xfrm>
            <a:off x="346788" y="375063"/>
            <a:ext cx="702607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One Sunday morning the warm sun came up and </a:t>
            </a:r>
            <a:endParaRPr lang="en-US" altLang="ko-KR" sz="4400" dirty="0" smtClean="0">
              <a:solidFill>
                <a:schemeClr val="bg1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n-US" altLang="ko-KR" sz="6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– </a:t>
            </a:r>
            <a:r>
              <a:rPr lang="en-US" altLang="ko-KR" sz="60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pop! – </a:t>
            </a:r>
            <a:endParaRPr lang="en-US" altLang="ko-KR" sz="6000" b="1" dirty="0" smtClean="0">
              <a:solidFill>
                <a:schemeClr val="bg1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n-US" altLang="ko-KR" sz="4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out </a:t>
            </a:r>
            <a:r>
              <a:rPr lang="en-US" altLang="ko-KR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of the </a:t>
            </a:r>
            <a:r>
              <a:rPr lang="en-US" altLang="ko-KR" sz="4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egg</a:t>
            </a:r>
            <a:r>
              <a:rPr lang="en-US" altLang="ko-KR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came a </a:t>
            </a:r>
            <a:r>
              <a:rPr lang="en-US" altLang="ko-KR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ova" panose="020B0604020202020204" charset="0"/>
              </a:rPr>
              <a:t>tiny</a:t>
            </a:r>
            <a:r>
              <a:rPr lang="en-US" altLang="ko-KR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and </a:t>
            </a:r>
            <a:r>
              <a:rPr lang="en-US" altLang="ko-KR" sz="44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very hungry </a:t>
            </a:r>
            <a:r>
              <a:rPr lang="en-US" altLang="ko-KR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caterpillar</a:t>
            </a:r>
            <a:r>
              <a:rPr lang="en-US" altLang="ko-KR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.  </a:t>
            </a:r>
            <a:endParaRPr lang="ko-KR" altLang="en-US" sz="4400" dirty="0">
              <a:solidFill>
                <a:schemeClr val="bg1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026CEF-E738-4A19-BE17-24470C6259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89189" l="21310" r="99792">
                        <a14:foregroundMark x1="21310" y1="79418" x2="30457" y2="80180"/>
                        <a14:foregroundMark x1="30457" y1="80180" x2="41684" y2="79903"/>
                        <a14:foregroundMark x1="41684" y1="79903" x2="51767" y2="81497"/>
                        <a14:foregroundMark x1="51767" y1="81497" x2="62006" y2="80042"/>
                        <a14:foregroundMark x1="62006" y1="80042" x2="90125" y2="83021"/>
                        <a14:foregroundMark x1="26819" y1="78933" x2="23857" y2="79556"/>
                        <a14:foregroundMark x1="23857" y1="79556" x2="21310" y2="81843"/>
                        <a14:foregroundMark x1="34771" y1="70825" x2="37890" y2="70340"/>
                        <a14:foregroundMark x1="37890" y1="70340" x2="37994" y2="70478"/>
                        <a14:foregroundMark x1="38877" y1="69785" x2="38877" y2="69785"/>
                        <a14:foregroundMark x1="38617" y1="67775" x2="38617" y2="67775"/>
                        <a14:foregroundMark x1="39397" y1="67360" x2="39397" y2="67360"/>
                        <a14:foregroundMark x1="39241" y1="67914" x2="38929" y2="69369"/>
                        <a14:foregroundMark x1="38565" y1="68053" x2="38462" y2="69369"/>
                        <a14:foregroundMark x1="33784" y1="73805" x2="33784" y2="73527"/>
                        <a14:foregroundMark x1="58212" y1="59875" x2="62266" y2="61053"/>
                        <a14:foregroundMark x1="56705" y1="46639" x2="61435" y2="49827"/>
                        <a14:foregroundMark x1="63462" y1="77062" x2="76143" y2="76715"/>
                        <a14:foregroundMark x1="76143" y1="76715" x2="84096" y2="76715"/>
                        <a14:foregroundMark x1="90281" y1="75953" x2="93659" y2="72557"/>
                        <a14:foregroundMark x1="93659" y1="72557" x2="95582" y2="67082"/>
                        <a14:foregroundMark x1="95582" y1="67082" x2="94491" y2="54054"/>
                        <a14:foregroundMark x1="94491" y1="54054" x2="94491" y2="54054"/>
                        <a14:foregroundMark x1="97245" y1="67775" x2="99948" y2="67706"/>
                        <a14:foregroundMark x1="99324" y1="77547" x2="97973" y2="77685"/>
                        <a14:foregroundMark x1="54314" y1="66944" x2="67827" y2="67013"/>
                        <a14:foregroundMark x1="67204" y1="31739" x2="70582" y2="38046"/>
                        <a14:foregroundMark x1="58836" y1="35690" x2="59511" y2="36937"/>
                        <a14:foregroundMark x1="75520" y1="25918" x2="77703" y2="32017"/>
                        <a14:foregroundMark x1="81913" y1="41927" x2="81289" y2="40333"/>
                        <a14:foregroundMark x1="73441" y1="53915" x2="66008" y2="48441"/>
                        <a14:foregroundMark x1="90904" y1="32779" x2="89241" y2="23146"/>
                        <a14:foregroundMark x1="84356" y1="40748" x2="78898" y2="26403"/>
                        <a14:foregroundMark x1="95686" y1="78656" x2="95114" y2="89189"/>
                        <a14:backgroundMark x1="54574" y1="34789" x2="56081" y2="42204"/>
                        <a14:backgroundMark x1="69075" y1="52945" x2="67204" y2="51559"/>
                        <a14:backgroundMark x1="35811" y1="72904" x2="35811" y2="72904"/>
                        <a14:backgroundMark x1="38825" y1="68468" x2="38825" y2="68468"/>
                        <a14:backgroundMark x1="32588" y1="74775" x2="36123" y2="75121"/>
                        <a14:backgroundMark x1="36123" y1="75121" x2="41060" y2="74636"/>
                        <a14:backgroundMark x1="32069" y1="75052" x2="27391" y2="76438"/>
                        <a14:backgroundMark x1="27391" y1="76438" x2="26455" y2="77755"/>
                        <a14:backgroundMark x1="35915" y1="75537" x2="43243" y2="7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66641" r="59572" b="24512"/>
          <a:stretch/>
        </p:blipFill>
        <p:spPr>
          <a:xfrm rot="21084305">
            <a:off x="1345857" y="5025287"/>
            <a:ext cx="1504937" cy="10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h5.googleusercontent.com/0lQeOMLKr-OEEv_hdQYRHiZ9ErZsFIFpN0JUxwaZh_XGVpiRwHMLrFGM_3M073BYUokrEbKTJpzmCkjPUkFJ7sevtcGyzNNcBSNrVBR2w1Z4tNPhSuejUVZms4AX_Hjou0NdBeA">
            <a:extLst>
              <a:ext uri="{FF2B5EF4-FFF2-40B4-BE49-F238E27FC236}">
                <a16:creationId xmlns:a16="http://schemas.microsoft.com/office/drawing/2014/main" xmlns="" id="{B5D68FFC-1F60-49F5-B5B7-6EDD3A163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" b="99250" l="47125" r="99938">
                        <a14:foregroundMark x1="67688" y1="97583" x2="63250" y2="97083"/>
                        <a14:foregroundMark x1="63250" y1="97083" x2="57875" y2="92917"/>
                        <a14:foregroundMark x1="57875" y1="92917" x2="48000" y2="89333"/>
                        <a14:foregroundMark x1="48000" y1="89333" x2="47125" y2="87667"/>
                        <a14:foregroundMark x1="68250" y1="80917" x2="57000" y2="80000"/>
                        <a14:foregroundMark x1="57000" y1="80000" x2="55188" y2="78750"/>
                        <a14:foregroundMark x1="72063" y1="63000" x2="58313" y2="64917"/>
                        <a14:foregroundMark x1="78063" y1="31083" x2="69125" y2="38417"/>
                        <a14:foregroundMark x1="69125" y1="38417" x2="61687" y2="43417"/>
                        <a14:foregroundMark x1="66063" y1="11417" x2="57125" y2="20167"/>
                        <a14:foregroundMark x1="91250" y1="18750" x2="94938" y2="44583"/>
                        <a14:foregroundMark x1="94938" y1="44583" x2="96438" y2="93000"/>
                        <a14:foregroundMark x1="96438" y1="93000" x2="96438" y2="93000"/>
                        <a14:foregroundMark x1="94500" y1="92250" x2="96875" y2="97333"/>
                        <a14:foregroundMark x1="96875" y1="97333" x2="99625" y2="99250"/>
                        <a14:foregroundMark x1="99625" y1="99250" x2="99938" y2="99250"/>
                        <a14:foregroundMark x1="96875" y1="71250" x2="99313" y2="39750"/>
                        <a14:foregroundMark x1="89813" y1="9250" x2="92000" y2="7333"/>
                        <a14:foregroundMark x1="92000" y1="7333" x2="97688" y2="9667"/>
                        <a14:foregroundMark x1="97688" y1="9667" x2="99188" y2="10750"/>
                        <a14:foregroundMark x1="94188" y1="71000" x2="94063" y2="66333"/>
                        <a14:foregroundMark x1="94500" y1="19917" x2="92000" y2="7333"/>
                        <a14:foregroundMark x1="88063" y1="17000" x2="86313" y2="4750"/>
                        <a14:foregroundMark x1="86313" y1="4750" x2="88625" y2="3500"/>
                        <a14:foregroundMark x1="88625" y1="3500" x2="90813" y2="3917"/>
                        <a14:foregroundMark x1="96875" y1="2500" x2="96875" y2="2500"/>
                        <a14:foregroundMark x1="96438" y1="583" x2="96438" y2="1750"/>
                        <a14:backgroundMark x1="69750" y1="90333" x2="71500" y2="91250"/>
                        <a14:backgroundMark x1="85563" y1="88417" x2="86875" y2="92000"/>
                        <a14:backgroundMark x1="86875" y1="92000" x2="88688" y2="89417"/>
                        <a14:backgroundMark x1="88688" y1="89417" x2="89875" y2="90333"/>
                        <a14:backgroundMark x1="79813" y1="77667" x2="79125" y2="72333"/>
                        <a14:backgroundMark x1="79125" y1="72333" x2="79813" y2="77250"/>
                        <a14:backgroundMark x1="79813" y1="77250" x2="82063" y2="79000"/>
                        <a14:backgroundMark x1="82063" y1="79000" x2="83625" y2="81917"/>
                        <a14:backgroundMark x1="83625" y1="81917" x2="84188" y2="88917"/>
                        <a14:backgroundMark x1="84188" y1="88917" x2="84313" y2="82833"/>
                        <a14:backgroundMark x1="84313" y1="82833" x2="85125" y2="87500"/>
                        <a14:backgroundMark x1="85125" y1="87500" x2="86938" y2="88000"/>
                        <a14:backgroundMark x1="88875" y1="84833" x2="90563" y2="88000"/>
                        <a14:backgroundMark x1="90563" y1="88000" x2="91188" y2="91000"/>
                        <a14:backgroundMark x1="85375" y1="83333" x2="78688" y2="78333"/>
                        <a14:backgroundMark x1="78688" y1="78333" x2="76813" y2="78667"/>
                        <a14:backgroundMark x1="78000" y1="76917" x2="73000" y2="76500"/>
                        <a14:backgroundMark x1="80813" y1="81000" x2="89438" y2="92500"/>
                        <a14:backgroundMark x1="89438" y1="92500" x2="87375" y2="88583"/>
                        <a14:backgroundMark x1="87375" y1="88583" x2="82688" y2="83250"/>
                        <a14:backgroundMark x1="80875" y1="79000" x2="83313" y2="74333"/>
                        <a14:backgroundMark x1="80063" y1="81083" x2="80688" y2="79417"/>
                        <a14:backgroundMark x1="75438" y1="81083" x2="81688" y2="93083"/>
                        <a14:backgroundMark x1="81688" y1="93083" x2="81875" y2="93167"/>
                        <a14:backgroundMark x1="80438" y1="80417" x2="80438" y2="80083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9"/>
          <a:stretch/>
        </p:blipFill>
        <p:spPr bwMode="auto">
          <a:xfrm rot="5400000">
            <a:off x="2667000" y="-2667000"/>
            <a:ext cx="6857999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0F1F26-FE0F-42D6-99A5-D1A8D92288BF}"/>
              </a:ext>
            </a:extLst>
          </p:cNvPr>
          <p:cNvSpPr txBox="1"/>
          <p:nvPr/>
        </p:nvSpPr>
        <p:spPr>
          <a:xfrm>
            <a:off x="561417" y="5552672"/>
            <a:ext cx="9928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atin typeface="Arial Rounded MT Bold" panose="020F0704030504030204" pitchFamily="34" charset="0"/>
              </a:rPr>
              <a:t>He started to look for some food.</a:t>
            </a:r>
            <a:endParaRPr lang="ko-KR" altLang="en-US" sz="48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https://lh5.googleusercontent.com/0lQeOMLKr-OEEv_hdQYRHiZ9ErZsFIFpN0JUxwaZh_XGVpiRwHMLrFGM_3M073BYUokrEbKTJpzmCkjPUkFJ7sevtcGyzNNcBSNrVBR2w1Z4tNPhSuejUVZms4AX_Hjou0NdBeA">
            <a:extLst>
              <a:ext uri="{FF2B5EF4-FFF2-40B4-BE49-F238E27FC236}">
                <a16:creationId xmlns:a16="http://schemas.microsoft.com/office/drawing/2014/main" xmlns="" id="{419E5FEF-FC17-430E-B0E2-E35291764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" b="99250" l="47125" r="99938">
                        <a14:foregroundMark x1="67688" y1="97583" x2="63250" y2="97083"/>
                        <a14:foregroundMark x1="63250" y1="97083" x2="57875" y2="92917"/>
                        <a14:foregroundMark x1="57875" y1="92917" x2="48000" y2="89333"/>
                        <a14:foregroundMark x1="48000" y1="89333" x2="47125" y2="87667"/>
                        <a14:foregroundMark x1="68250" y1="80917" x2="57000" y2="80000"/>
                        <a14:foregroundMark x1="57000" y1="80000" x2="55188" y2="78750"/>
                        <a14:foregroundMark x1="72063" y1="63000" x2="58313" y2="64917"/>
                        <a14:foregroundMark x1="78063" y1="31083" x2="69125" y2="38417"/>
                        <a14:foregroundMark x1="69125" y1="38417" x2="61687" y2="43417"/>
                        <a14:foregroundMark x1="66063" y1="11417" x2="57125" y2="20167"/>
                        <a14:foregroundMark x1="91250" y1="18750" x2="94938" y2="44583"/>
                        <a14:foregroundMark x1="94938" y1="44583" x2="96438" y2="93000"/>
                        <a14:foregroundMark x1="96438" y1="93000" x2="96438" y2="93000"/>
                        <a14:foregroundMark x1="89688" y1="91750" x2="81188" y2="82083"/>
                        <a14:foregroundMark x1="81188" y1="82083" x2="79250" y2="78250"/>
                        <a14:foregroundMark x1="94500" y1="92250" x2="96875" y2="97333"/>
                        <a14:foregroundMark x1="96875" y1="97333" x2="99625" y2="99250"/>
                        <a14:foregroundMark x1="99625" y1="99250" x2="99938" y2="99250"/>
                        <a14:foregroundMark x1="96875" y1="71250" x2="99313" y2="39750"/>
                        <a14:foregroundMark x1="89813" y1="9250" x2="92000" y2="7333"/>
                        <a14:foregroundMark x1="92000" y1="7333" x2="97688" y2="9667"/>
                        <a14:foregroundMark x1="97688" y1="9667" x2="99188" y2="10750"/>
                        <a14:foregroundMark x1="94188" y1="71000" x2="94063" y2="66333"/>
                        <a14:foregroundMark x1="94500" y1="19917" x2="92000" y2="7333"/>
                        <a14:foregroundMark x1="88063" y1="17000" x2="86313" y2="4750"/>
                        <a14:foregroundMark x1="86313" y1="4750" x2="88625" y2="3500"/>
                        <a14:foregroundMark x1="88625" y1="3500" x2="90813" y2="3917"/>
                        <a14:foregroundMark x1="96875" y1="2500" x2="96875" y2="2500"/>
                        <a14:foregroundMark x1="96438" y1="583" x2="96438" y2="1750"/>
                        <a14:foregroundMark x1="82375" y1="76917" x2="82500" y2="76333"/>
                        <a14:foregroundMark x1="83563" y1="79833" x2="83375" y2="80083"/>
                        <a14:foregroundMark x1="90438" y1="88250" x2="90938" y2="87917"/>
                        <a14:foregroundMark x1="91250" y1="89833" x2="91250" y2="89833"/>
                        <a14:foregroundMark x1="82125" y1="77333" x2="82125" y2="77333"/>
                        <a14:foregroundMark x1="81875" y1="77500" x2="81875" y2="77500"/>
                        <a14:foregroundMark x1="73813" y1="78833" x2="74688" y2="78917"/>
                        <a14:foregroundMark x1="73625" y1="76583" x2="74563" y2="76500"/>
                        <a14:foregroundMark x1="75875" y1="76750" x2="74313" y2="76583"/>
                        <a14:foregroundMark x1="82688" y1="78000" x2="82625" y2="78500"/>
                        <a14:backgroundMark x1="69750" y1="90333" x2="71500" y2="91250"/>
                        <a14:backgroundMark x1="91827" y1="89833" x2="92063" y2="81167"/>
                        <a14:backgroundMark x1="91688" y1="94917" x2="91827" y2="89833"/>
                        <a14:backgroundMark x1="92063" y1="81167" x2="91938" y2="76333"/>
                        <a14:backgroundMark x1="91750" y1="73083" x2="92875" y2="76750"/>
                        <a14:backgroundMark x1="92875" y1="76750" x2="92875" y2="76750"/>
                        <a14:backgroundMark x1="87000" y1="75333" x2="89063" y2="80667"/>
                        <a14:backgroundMark x1="89063" y1="80667" x2="89625" y2="81250"/>
                        <a14:backgroundMark x1="91938" y1="94833" x2="93000" y2="95667"/>
                        <a14:backgroundMark x1="92188" y1="93250" x2="93625" y2="77000"/>
                        <a14:backgroundMark x1="92000" y1="80750" x2="92563" y2="92417"/>
                        <a14:backgroundMark x1="92563" y1="92417" x2="91625" y2="96417"/>
                        <a14:backgroundMark x1="91625" y1="96417" x2="91625" y2="97000"/>
                        <a14:backgroundMark x1="94063" y1="83417" x2="91375" y2="69000"/>
                        <a14:backgroundMark x1="91375" y1="69000" x2="90813" y2="68000"/>
                        <a14:backgroundMark x1="93000" y1="83167" x2="92813" y2="99833"/>
                        <a14:backgroundMark x1="88750" y1="83917" x2="86750" y2="80750"/>
                        <a14:backgroundMark x1="86750" y1="80750" x2="85375" y2="75833"/>
                        <a14:backgroundMark x1="81000" y1="73333" x2="76750" y2="73667"/>
                        <a14:backgroundMark x1="82438" y1="94750" x2="76563" y2="90417"/>
                        <a14:backgroundMark x1="90563" y1="88750" x2="91688" y2="88500"/>
                        <a14:backgroundMark x1="83438" y1="81083" x2="83438" y2="81083"/>
                        <a14:backgroundMark x1="82625" y1="80000" x2="82875" y2="79833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88" t="72494" r="7467" b="3378"/>
          <a:stretch/>
        </p:blipFill>
        <p:spPr bwMode="auto">
          <a:xfrm rot="5030731">
            <a:off x="-163779" y="1958130"/>
            <a:ext cx="4133042" cy="29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594391" y="5180924"/>
            <a:ext cx="1065881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On </a:t>
            </a:r>
            <a:r>
              <a:rPr lang="en-US" altLang="ko-KR" sz="48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Monday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he ate through </a:t>
            </a:r>
            <a:r>
              <a:rPr lang="en-US" altLang="ko-KR" sz="54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one apple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but he was </a:t>
            </a:r>
            <a:r>
              <a:rPr lang="en-US" altLang="ko-KR" sz="4000" i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still hungry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40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2" descr="https://lh5.googleusercontent.com/1p9MKsQ-mE6m6XxQYeYKAGVpwbVooFzfjYJA4Xc_PZDKrP91khLdQJ1laTYYFEDQQDqmc5TgsDcALFFw5D4Sm0ukXyBRZzRst6kLX0scdZSiL_QmnTac85bYUsJOyTSIl3sXXXg">
            <a:extLst>
              <a:ext uri="{FF2B5EF4-FFF2-40B4-BE49-F238E27FC236}">
                <a16:creationId xmlns:a16="http://schemas.microsoft.com/office/drawing/2014/main" xmlns="" id="{DB5F75E2-35CF-4FD6-8816-97B5036D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3" b="91489" l="9989" r="89901">
                        <a14:foregroundMark x1="46872" y1="16622" x2="48628" y2="30452"/>
                        <a14:foregroundMark x1="50604" y1="88963" x2="45225" y2="91489"/>
                        <a14:foregroundMark x1="43578" y1="14229" x2="44566" y2="14229"/>
                        <a14:foregroundMark x1="47859" y1="14229" x2="48628" y2="1383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98" y="234749"/>
            <a:ext cx="6403603" cy="527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494292" y="5016179"/>
            <a:ext cx="1084495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On </a:t>
            </a:r>
            <a:r>
              <a:rPr lang="en-US" altLang="ko-KR" sz="48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Tuesday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he ate through </a:t>
            </a:r>
            <a:r>
              <a:rPr lang="en-US" altLang="ko-KR" sz="54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two pears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,</a:t>
            </a:r>
          </a:p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but he was </a:t>
            </a:r>
            <a:r>
              <a:rPr lang="en-US" altLang="ko-KR" sz="4000" i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still hungry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40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5.googleusercontent.com/UvAkXeYVJXT5NO_hWGcf_lAL88rhGmG9TsMK3ygs8SXH0P1aG77bCI_UJBx0kYj2JVkuyghAWdKJ9GWxe7JZWdhGSuETtl4vo4RiFkvruhx7m6eF_ddk62Rqap7s6ympTO6sMNg">
            <a:extLst>
              <a:ext uri="{FF2B5EF4-FFF2-40B4-BE49-F238E27FC236}">
                <a16:creationId xmlns:a16="http://schemas.microsoft.com/office/drawing/2014/main" xmlns="" id="{E6E76D6A-93C5-4F97-8371-A434D2A66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1091" l="5468" r="93270">
                        <a14:foregroundMark x1="18297" y1="41014" x2="16930" y2="62058"/>
                        <a14:foregroundMark x1="17455" y1="73886" x2="14511" y2="79724"/>
                        <a14:foregroundMark x1="23659" y1="84485" x2="13460" y2="84178"/>
                        <a14:foregroundMark x1="11882" y1="73118" x2="10936" y2="82949"/>
                        <a14:foregroundMark x1="9464" y1="71582" x2="11777" y2="55300"/>
                        <a14:foregroundMark x1="5573" y1="75115" x2="5573" y2="75115"/>
                        <a14:foregroundMark x1="27024" y1="89708" x2="27024" y2="89708"/>
                        <a14:foregroundMark x1="14511" y1="90476" x2="14511" y2="90476"/>
                        <a14:foregroundMark x1="28076" y1="10292" x2="27550" y2="10599"/>
                        <a14:foregroundMark x1="28601" y1="91244" x2="28601" y2="91244"/>
                        <a14:foregroundMark x1="77813" y1="81720" x2="71714" y2="80645"/>
                        <a14:foregroundMark x1="73817" y1="43779" x2="67298" y2="69124"/>
                        <a14:foregroundMark x1="70032" y1="37942" x2="61094" y2="77266"/>
                        <a14:foregroundMark x1="61094" y1="77266" x2="61619" y2="83410"/>
                        <a14:foregroundMark x1="88223" y1="80952" x2="84963" y2="81413"/>
                        <a14:foregroundMark x1="61935" y1="69124" x2="60568" y2="69124"/>
                        <a14:foregroundMark x1="86225" y1="49770" x2="87382" y2="53763"/>
                        <a14:foregroundMark x1="93060" y1="72657" x2="93270" y2="76959"/>
                        <a14:foregroundMark x1="72240" y1="31183" x2="71293" y2="30108"/>
                        <a14:foregroundMark x1="71399" y1="24885" x2="66772" y2="31797"/>
                        <a14:foregroundMark x1="66772" y1="31797" x2="66772" y2="32104"/>
                        <a14:foregroundMark x1="68349" y1="25960" x2="74763" y2="22120"/>
                        <a14:foregroundMark x1="74763" y1="22120" x2="76236" y2="2212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68" y="228562"/>
            <a:ext cx="7385304" cy="505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1341525" y="5040668"/>
            <a:ext cx="1027819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On </a:t>
            </a:r>
            <a:r>
              <a:rPr lang="en-US" altLang="ko-KR" sz="48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Wednesday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he ate through </a:t>
            </a:r>
            <a:endParaRPr lang="en-US" altLang="ko-KR" sz="4000" dirty="0" smtClean="0">
              <a:solidFill>
                <a:srgbClr val="8F6645"/>
              </a:solidFill>
              <a:latin typeface="Arial Rounded MT Bold" panose="020F0704030504030204" pitchFamily="34" charset="0"/>
            </a:endParaRPr>
          </a:p>
          <a:p>
            <a:pPr algn="r"/>
            <a:r>
              <a:rPr lang="en-US" altLang="ko-KR" sz="5400" b="1" dirty="0" smtClean="0">
                <a:solidFill>
                  <a:srgbClr val="537E30"/>
                </a:solidFill>
                <a:latin typeface="Arial Rounded MT Bold" panose="020F0704030504030204" pitchFamily="34" charset="0"/>
              </a:rPr>
              <a:t>three plums</a:t>
            </a:r>
            <a:r>
              <a:rPr lang="en-US" altLang="ko-KR" sz="4000" dirty="0" smtClean="0">
                <a:solidFill>
                  <a:srgbClr val="8F6645"/>
                </a:solidFill>
                <a:latin typeface="Arial Rounded MT Bold" panose="020F0704030504030204" pitchFamily="34" charset="0"/>
              </a:rPr>
              <a:t>, but 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he was </a:t>
            </a:r>
            <a:r>
              <a:rPr lang="en-US" altLang="ko-KR" sz="4000" i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still hungry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40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3.googleusercontent.com/99gRO97JAMwGIAsLfLb6Vr7c_nj4AXRTqGF0BEK21Mwgv-nJ9RzxePr41ZATMQrWGd1c9B_I1uED0mGkRhtocIkyZoSRX-wz_KWDh565Onw358i8FFAGmlhbFdtjrmamtYvW2Yc">
            <a:extLst>
              <a:ext uri="{FF2B5EF4-FFF2-40B4-BE49-F238E27FC236}">
                <a16:creationId xmlns:a16="http://schemas.microsoft.com/office/drawing/2014/main" xmlns="" id="{55773549-A767-457A-AE1A-2213BF89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2" b="89985" l="4057" r="93847">
                        <a14:foregroundMark x1="10615" y1="50986" x2="8114" y2="60698"/>
                        <a14:foregroundMark x1="8114" y1="60698" x2="7437" y2="72079"/>
                        <a14:foregroundMark x1="7437" y1="72079" x2="7437" y2="72079"/>
                        <a14:foregroundMark x1="19540" y1="58574" x2="21636" y2="69803"/>
                        <a14:foregroundMark x1="21636" y1="69803" x2="21636" y2="70258"/>
                        <a14:foregroundMark x1="14943" y1="49621" x2="10074" y2="53111"/>
                        <a14:foregroundMark x1="10074" y1="53111" x2="9872" y2="53414"/>
                        <a14:foregroundMark x1="4665" y1="68892" x2="4057" y2="79514"/>
                        <a14:foregroundMark x1="15483" y1="33536" x2="29209" y2="20334"/>
                        <a14:foregroundMark x1="29209" y1="20334" x2="29479" y2="19423"/>
                        <a14:foregroundMark x1="28195" y1="18361" x2="27113" y2="20637"/>
                        <a14:foregroundMark x1="32657" y1="16237" x2="26369" y2="24431"/>
                        <a14:foregroundMark x1="36646" y1="14871" x2="38337" y2="13505"/>
                        <a14:foregroundMark x1="40636" y1="12140" x2="37728" y2="14568"/>
                        <a14:foregroundMark x1="13996" y1="35205" x2="13996" y2="35205"/>
                        <a14:foregroundMark x1="14604" y1="34750" x2="14604" y2="34750"/>
                        <a14:foregroundMark x1="48546" y1="47951" x2="45842" y2="54476"/>
                        <a14:foregroundMark x1="49628" y1="27011" x2="49222" y2="36267"/>
                        <a14:foregroundMark x1="50845" y1="26859" x2="49628" y2="26859"/>
                        <a14:foregroundMark x1="77823" y1="31411" x2="68898" y2="21851"/>
                        <a14:foregroundMark x1="84178" y1="28376" x2="83029" y2="41426"/>
                        <a14:foregroundMark x1="81136" y1="33080" x2="82826" y2="35508"/>
                        <a14:foregroundMark x1="87424" y1="48862" x2="80527" y2="56904"/>
                        <a14:foregroundMark x1="93577" y1="71017" x2="93847" y2="61760"/>
                        <a14:backgroundMark x1="14740" y1="32473" x2="14740" y2="3247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1" y="421942"/>
            <a:ext cx="10481728" cy="467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4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145882" y="5024620"/>
            <a:ext cx="1211985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On </a:t>
            </a:r>
            <a:r>
              <a:rPr lang="en-US" altLang="ko-KR" sz="48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Thursday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he ate through </a:t>
            </a:r>
            <a:endParaRPr lang="en-US" altLang="ko-KR" sz="4000" dirty="0" smtClean="0">
              <a:solidFill>
                <a:srgbClr val="8F6645"/>
              </a:solidFill>
              <a:latin typeface="Arial Rounded MT Bold" panose="020F0704030504030204" pitchFamily="34" charset="0"/>
            </a:endParaRPr>
          </a:p>
          <a:p>
            <a:r>
              <a:rPr lang="en-US" altLang="ko-KR" sz="5400" b="1" dirty="0" smtClean="0">
                <a:solidFill>
                  <a:srgbClr val="537E30"/>
                </a:solidFill>
                <a:latin typeface="Arial Rounded MT Bold" panose="020F0704030504030204" pitchFamily="34" charset="0"/>
              </a:rPr>
              <a:t>four strawberries</a:t>
            </a:r>
            <a:r>
              <a:rPr lang="en-US" altLang="ko-KR" sz="4000" dirty="0" smtClean="0">
                <a:solidFill>
                  <a:srgbClr val="8F6645"/>
                </a:solidFill>
                <a:latin typeface="Arial Rounded MT Bold" panose="020F0704030504030204" pitchFamily="34" charset="0"/>
              </a:rPr>
              <a:t>, but 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he was </a:t>
            </a:r>
            <a:r>
              <a:rPr lang="en-US" altLang="ko-KR" sz="4000" i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still hungry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40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4.googleusercontent.com/_D6pdtcG9dd9kpeMyjHpl10TaR9JvssTOVmXqjcwNKS-3iG7M4ki8KWJo41OH1jniM4tx8Xw4zduuZM4H-ZdPkc78mXy8gzNEuUk1h9kj4Qs0fhpoFJbUrE-k2HbAWeKun-Eza8">
            <a:extLst>
              <a:ext uri="{FF2B5EF4-FFF2-40B4-BE49-F238E27FC236}">
                <a16:creationId xmlns:a16="http://schemas.microsoft.com/office/drawing/2014/main" xmlns="" id="{AEDF1A7C-44A4-41F2-B6F1-F42B8CC2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89720" l="4563" r="92875">
                        <a14:foregroundMark x1="6750" y1="45327" x2="4563" y2="59813"/>
                        <a14:foregroundMark x1="38313" y1="13551" x2="38750" y2="22430"/>
                        <a14:foregroundMark x1="36188" y1="19626" x2="36188" y2="19626"/>
                        <a14:foregroundMark x1="41438" y1="22118" x2="41438" y2="22118"/>
                        <a14:foregroundMark x1="39188" y1="12150" x2="39188" y2="12150"/>
                        <a14:foregroundMark x1="61938" y1="35826" x2="59000" y2="42523"/>
                        <a14:foregroundMark x1="59000" y1="42523" x2="57938" y2="46885"/>
                        <a14:foregroundMark x1="87750" y1="38785" x2="86563" y2="45950"/>
                        <a14:foregroundMark x1="92875" y1="40810" x2="92813" y2="3613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5" y="178296"/>
            <a:ext cx="11397795" cy="503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1322557" y="5180924"/>
            <a:ext cx="1101166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On </a:t>
            </a:r>
            <a:r>
              <a:rPr lang="en-US" altLang="ko-KR" sz="48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Friday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he ate through </a:t>
            </a:r>
            <a:r>
              <a:rPr lang="en-US" altLang="ko-KR" sz="54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five oranges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,</a:t>
            </a:r>
          </a:p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but he was </a:t>
            </a:r>
            <a:r>
              <a:rPr lang="en-US" altLang="ko-KR" sz="4000" i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still hungry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40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C:\Users\sj\AppData\Local\Microsoft\Windows\INetCache\Content.Word\IMG_7745.jpg">
            <a:extLst>
              <a:ext uri="{FF2B5EF4-FFF2-40B4-BE49-F238E27FC236}">
                <a16:creationId xmlns:a16="http://schemas.microsoft.com/office/drawing/2014/main" xmlns="" id="{8880DE5C-19DA-4359-9064-B7777177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6" b="89796" l="2264" r="99057">
                        <a14:foregroundMark x1="94717" y1="34694" x2="92264" y2="40408"/>
                        <a14:foregroundMark x1="97358" y1="65714" x2="99245" y2="62857"/>
                        <a14:foregroundMark x1="55849" y1="42449" x2="51132" y2="41633"/>
                        <a14:foregroundMark x1="51132" y1="41633" x2="49623" y2="44898"/>
                        <a14:foregroundMark x1="50755" y1="60000" x2="50943" y2="69388"/>
                        <a14:foregroundMark x1="50943" y1="69388" x2="50943" y2="70204"/>
                        <a14:foregroundMark x1="57925" y1="76327" x2="53396" y2="77143"/>
                        <a14:foregroundMark x1="48113" y1="39592" x2="47925" y2="44898"/>
                        <a14:foregroundMark x1="45849" y1="51020" x2="46792" y2="41633"/>
                        <a14:foregroundMark x1="46792" y1="41633" x2="49623" y2="35102"/>
                        <a14:foregroundMark x1="49623" y1="35102" x2="53962" y2="34286"/>
                        <a14:foregroundMark x1="53962" y1="34286" x2="58302" y2="35510"/>
                        <a14:foregroundMark x1="31132" y1="44490" x2="27736" y2="56735"/>
                        <a14:foregroundMark x1="38679" y1="60816" x2="37358" y2="52653"/>
                        <a14:foregroundMark x1="37358" y1="52653" x2="36415" y2="49796"/>
                        <a14:foregroundMark x1="31132" y1="36735" x2="31321" y2="24082"/>
                        <a14:foregroundMark x1="30566" y1="24082" x2="30566" y2="24082"/>
                        <a14:foregroundMark x1="30189" y1="23673" x2="30755" y2="22857"/>
                        <a14:foregroundMark x1="31698" y1="22857" x2="31698" y2="22857"/>
                        <a14:foregroundMark x1="9057" y1="51020" x2="5849" y2="53878"/>
                        <a14:foregroundMark x1="2830" y1="62449" x2="2264" y2="70612"/>
                        <a14:backgroundMark x1="76981" y1="60816" x2="77358" y2="58776"/>
                        <a14:backgroundMark x1="77358" y1="56327" x2="77170" y2="56735"/>
                        <a14:backgroundMark x1="56226" y1="68163" x2="55283" y2="66531"/>
                        <a14:backgroundMark x1="57547" y1="64898" x2="57358" y2="64898"/>
                        <a14:backgroundMark x1="56792" y1="65306" x2="56792" y2="65714"/>
                        <a14:backgroundMark x1="57170" y1="65306" x2="56415" y2="67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7" y="-56673"/>
            <a:ext cx="12076923" cy="559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1A503E-E8FC-49BC-B3B7-65523737C2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F6645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F40C63-E070-4693-B1AB-E73087163702}"/>
              </a:ext>
            </a:extLst>
          </p:cNvPr>
          <p:cNvSpPr txBox="1"/>
          <p:nvPr/>
        </p:nvSpPr>
        <p:spPr>
          <a:xfrm>
            <a:off x="2601295" y="928315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1900" b="1" spc="-300" dirty="0">
                <a:solidFill>
                  <a:srgbClr val="E2E2E2"/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E2E2E2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89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319323" y="4653481"/>
            <a:ext cx="1122493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On </a:t>
            </a:r>
            <a:r>
              <a:rPr lang="en-US" altLang="ko-KR" sz="48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Saturday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he ate through</a:t>
            </a:r>
          </a:p>
          <a:p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one piece of </a:t>
            </a:r>
            <a:r>
              <a:rPr lang="en-US" altLang="ko-KR" sz="66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chocolate cake</a:t>
            </a:r>
            <a:endParaRPr lang="ko-KR" altLang="en-US" sz="6000" b="1" dirty="0">
              <a:solidFill>
                <a:srgbClr val="537E3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5.googleusercontent.com/nP6dojy61LLPLrqoUTTiHjNLJrVeLuOu_3EqH69TyISr9i0W9nR11Pf_CUTn9z-V6eq4n6X53zlaDiKQulJ7Frflg5NDYRkU4v8eJi94myyO7fB6UzDJ5vzqxidjkn18EPn9E3E">
            <a:extLst>
              <a:ext uri="{FF2B5EF4-FFF2-40B4-BE49-F238E27FC236}">
                <a16:creationId xmlns:a16="http://schemas.microsoft.com/office/drawing/2014/main" xmlns="" id="{5BFB10DC-5F2A-4D9A-B4E9-59D9F1922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89" b="62839" l="2144" r="20317">
                        <a14:foregroundMark x1="13420" y1="13779" x2="12954" y2="15449"/>
                        <a14:foregroundMark x1="2144" y1="54071" x2="2144" y2="54071"/>
                        <a14:backgroundMark x1="7922" y1="43006" x2="7922" y2="43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394" b="30057"/>
          <a:stretch/>
        </p:blipFill>
        <p:spPr bwMode="auto">
          <a:xfrm>
            <a:off x="6417037" y="-565379"/>
            <a:ext cx="4665958" cy="643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35979" y="2972529"/>
            <a:ext cx="86450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…one </a:t>
            </a:r>
            <a:r>
              <a:rPr lang="en-US" altLang="ko-KR" sz="66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ice cream </a:t>
            </a:r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cone</a:t>
            </a:r>
            <a:endParaRPr lang="ko-KR" altLang="en-US" sz="6000" b="1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5.googleusercontent.com/nP6dojy61LLPLrqoUTTiHjNLJrVeLuOu_3EqH69TyISr9i0W9nR11Pf_CUTn9z-V6eq4n6X53zlaDiKQulJ7Frflg5NDYRkU4v8eJi94myyO7fB6UzDJ5vzqxidjkn18EPn9E3E">
            <a:extLst>
              <a:ext uri="{FF2B5EF4-FFF2-40B4-BE49-F238E27FC236}">
                <a16:creationId xmlns:a16="http://schemas.microsoft.com/office/drawing/2014/main" xmlns="" id="{64A7D336-C063-47B6-B65B-1428DB77A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40" b="98121" l="21901" r="39795">
                        <a14:foregroundMark x1="34576" y1="23382" x2="36253" y2="23382"/>
                        <a14:foregroundMark x1="29823" y1="93111" x2="29823" y2="98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6036" r="57974" b="-769"/>
          <a:stretch/>
        </p:blipFill>
        <p:spPr bwMode="auto">
          <a:xfrm rot="1010914">
            <a:off x="8069817" y="342694"/>
            <a:ext cx="3288642" cy="623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718817" y="4551035"/>
            <a:ext cx="51326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…one </a:t>
            </a:r>
            <a:r>
              <a:rPr lang="en-US" altLang="ko-KR" sz="66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pickle</a:t>
            </a:r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6000" b="1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5.googleusercontent.com/nP6dojy61LLPLrqoUTTiHjNLJrVeLuOu_3EqH69TyISr9i0W9nR11Pf_CUTn9z-V6eq4n6X53zlaDiKQulJ7Frflg5NDYRkU4v8eJi94myyO7fB6UzDJ5vzqxidjkn18EPn9E3E">
            <a:extLst>
              <a:ext uri="{FF2B5EF4-FFF2-40B4-BE49-F238E27FC236}">
                <a16:creationId xmlns:a16="http://schemas.microsoft.com/office/drawing/2014/main" xmlns="" id="{41AFC3FB-895C-4F31-A26E-8E2D301F1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30" b="98747" l="43057" r="58341">
                        <a14:foregroundMark x1="58434" y1="98956" x2="58434" y2="98956"/>
                        <a14:foregroundMark x1="53588" y1="10230" x2="53588" y2="10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6" t="2655" r="40453" b="-771"/>
          <a:stretch/>
        </p:blipFill>
        <p:spPr bwMode="auto">
          <a:xfrm rot="19495182">
            <a:off x="6770044" y="614000"/>
            <a:ext cx="2648579" cy="63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2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876217" y="5454109"/>
            <a:ext cx="10691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…one slice of swiss </a:t>
            </a:r>
            <a:r>
              <a:rPr lang="en-US" altLang="ko-KR" sz="66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cheese</a:t>
            </a:r>
            <a:endParaRPr lang="ko-KR" altLang="en-US" sz="6000" b="1" dirty="0">
              <a:solidFill>
                <a:srgbClr val="537E3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5.googleusercontent.com/nP6dojy61LLPLrqoUTTiHjNLJrVeLuOu_3EqH69TyISr9i0W9nR11Pf_CUTn9z-V6eq4n6X53zlaDiKQulJ7Frflg5NDYRkU4v8eJi94myyO7fB6UzDJ5vzqxidjkn18EPn9E3E">
            <a:extLst>
              <a:ext uri="{FF2B5EF4-FFF2-40B4-BE49-F238E27FC236}">
                <a16:creationId xmlns:a16="http://schemas.microsoft.com/office/drawing/2014/main" xmlns="" id="{027695EA-DA8E-41BC-AC4D-D0A63D2AC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37" b="69937" l="60711" r="80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9" t="6037" r="16773" b="22963"/>
          <a:stretch/>
        </p:blipFill>
        <p:spPr bwMode="auto">
          <a:xfrm rot="21278463">
            <a:off x="6208210" y="291723"/>
            <a:ext cx="4741554" cy="6000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4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261697" y="4306469"/>
            <a:ext cx="814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…one slice of </a:t>
            </a:r>
            <a:r>
              <a:rPr lang="en-US" altLang="ko-KR" sz="66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salami</a:t>
            </a:r>
            <a:endParaRPr lang="ko-KR" altLang="en-US" sz="6000" b="1" dirty="0">
              <a:solidFill>
                <a:srgbClr val="537E3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5.googleusercontent.com/nP6dojy61LLPLrqoUTTiHjNLJrVeLuOu_3EqH69TyISr9i0W9nR11Pf_CUTn9z-V6eq4n6X53zlaDiKQulJ7Frflg5NDYRkU4v8eJi94myyO7fB6UzDJ5vzqxidjkn18EPn9E3E">
            <a:extLst>
              <a:ext uri="{FF2B5EF4-FFF2-40B4-BE49-F238E27FC236}">
                <a16:creationId xmlns:a16="http://schemas.microsoft.com/office/drawing/2014/main" xmlns="" id="{16FB22C2-03F9-45B0-8ED2-86831D960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4" b="94154" l="82386" r="98043">
                        <a14:foregroundMark x1="85555" y1="51148" x2="84809" y2="49478"/>
                        <a14:foregroundMark x1="87978" y1="37161" x2="87978" y2="37161"/>
                        <a14:foregroundMark x1="91799" y1="6263" x2="91705" y2="7933"/>
                        <a14:foregroundMark x1="91799" y1="71608" x2="91705" y2="88309"/>
                        <a14:foregroundMark x1="93476" y1="93737" x2="88630" y2="94154"/>
                        <a14:foregroundMark x1="86580" y1="75365" x2="87325" y2="75365"/>
                        <a14:foregroundMark x1="90308" y1="78497" x2="93010" y2="73695"/>
                        <a14:foregroundMark x1="94874" y1="77871" x2="94222" y2="77871"/>
                        <a14:backgroundMark x1="90774" y1="43424" x2="91053" y2="42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75" t="2655"/>
          <a:stretch/>
        </p:blipFill>
        <p:spPr bwMode="auto">
          <a:xfrm rot="20108369">
            <a:off x="7227587" y="127275"/>
            <a:ext cx="3071241" cy="6827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1362752" y="4306469"/>
            <a:ext cx="5530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…one </a:t>
            </a:r>
            <a:r>
              <a:rPr lang="en-US" altLang="ko-KR" sz="66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lollipop</a:t>
            </a:r>
            <a:endParaRPr lang="ko-KR" altLang="en-US" sz="6000" b="1" dirty="0">
              <a:solidFill>
                <a:srgbClr val="537E3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4.googleusercontent.com/dKAPN-FA1UVX3uqjH-2JArgFR6UqDSEpsrkzqPzX8equtf57QhNA0WQQdP2HwpGi22hQdLea7CxjwofizCRyMXgWwahCe2LxaZdWflFEzteDAHd46Y7OYXSVLJDaFL4VQdNwumU">
            <a:extLst>
              <a:ext uri="{FF2B5EF4-FFF2-40B4-BE49-F238E27FC236}">
                <a16:creationId xmlns:a16="http://schemas.microsoft.com/office/drawing/2014/main" xmlns="" id="{13977073-B00F-47D4-93EE-E87CCC4A9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2" b="98600" l="2098" r="19855">
                        <a14:foregroundMark x1="9282" y1="6532" x2="9282" y2="6532"/>
                        <a14:foregroundMark x1="9282" y1="98600" x2="9282" y2="9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874"/>
          <a:stretch/>
        </p:blipFill>
        <p:spPr bwMode="auto">
          <a:xfrm rot="1548255">
            <a:off x="7720567" y="-170072"/>
            <a:ext cx="3077353" cy="719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0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208829" y="5392144"/>
            <a:ext cx="99462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…one piece of </a:t>
            </a:r>
            <a:r>
              <a:rPr lang="en-US" altLang="ko-KR" sz="66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cherry pie</a:t>
            </a:r>
            <a:endParaRPr lang="ko-KR" altLang="en-US" sz="6000" b="1" dirty="0">
              <a:solidFill>
                <a:srgbClr val="537E3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4.googleusercontent.com/dKAPN-FA1UVX3uqjH-2JArgFR6UqDSEpsrkzqPzX8equtf57QhNA0WQQdP2HwpGi22hQdLea7CxjwofizCRyMXgWwahCe2LxaZdWflFEzteDAHd46Y7OYXSVLJDaFL4VQdNwumU">
            <a:extLst>
              <a:ext uri="{FF2B5EF4-FFF2-40B4-BE49-F238E27FC236}">
                <a16:creationId xmlns:a16="http://schemas.microsoft.com/office/drawing/2014/main" xmlns="" id="{8126E0A9-96E7-4193-B9F2-69122EB2E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62" b="96579" l="18805" r="43503">
                        <a14:foregroundMark x1="21469" y1="95334" x2="21630" y2="96579"/>
                        <a14:foregroundMark x1="43503" y1="58009" x2="42373" y2="44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12897" r="54295"/>
          <a:stretch/>
        </p:blipFill>
        <p:spPr bwMode="auto">
          <a:xfrm rot="20128178" flipH="1">
            <a:off x="6112588" y="13539"/>
            <a:ext cx="4472169" cy="677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728877" y="4433403"/>
            <a:ext cx="69029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…one </a:t>
            </a:r>
            <a:r>
              <a:rPr lang="en-US" altLang="ko-KR" sz="72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sausage</a:t>
            </a:r>
            <a:r>
              <a:rPr lang="en-US" altLang="ko-KR" sz="66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 </a:t>
            </a:r>
            <a:endParaRPr lang="ko-KR" altLang="en-US" sz="6600" b="1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4.googleusercontent.com/dKAPN-FA1UVX3uqjH-2JArgFR6UqDSEpsrkzqPzX8equtf57QhNA0WQQdP2HwpGi22hQdLea7CxjwofizCRyMXgWwahCe2LxaZdWflFEzteDAHd46Y7OYXSVLJDaFL4VQdNwumU">
            <a:extLst>
              <a:ext uri="{FF2B5EF4-FFF2-40B4-BE49-F238E27FC236}">
                <a16:creationId xmlns:a16="http://schemas.microsoft.com/office/drawing/2014/main" xmlns="" id="{E4563823-63C2-4958-93BE-340FBB3E9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7" b="95490" l="45521" r="62712">
                        <a14:foregroundMark x1="58596" y1="4977" x2="58354" y2="9953"/>
                        <a14:foregroundMark x1="60533" y1="95490" x2="60371" y2="94557"/>
                        <a14:foregroundMark x1="56094" y1="52566" x2="56739" y2="47900"/>
                        <a14:backgroundMark x1="54237" y1="43235" x2="54237" y2="43235"/>
                        <a14:backgroundMark x1="55609" y1="41524" x2="55609" y2="41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16" r="35111"/>
          <a:stretch/>
        </p:blipFill>
        <p:spPr bwMode="auto">
          <a:xfrm rot="19825116">
            <a:off x="7152709" y="259725"/>
            <a:ext cx="2872057" cy="6954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21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409076" y="4693392"/>
            <a:ext cx="6596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…one </a:t>
            </a:r>
            <a:r>
              <a:rPr lang="en-US" altLang="ko-KR" sz="72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cupcake</a:t>
            </a:r>
            <a:endParaRPr lang="ko-KR" altLang="en-US" sz="6600" b="1" dirty="0">
              <a:solidFill>
                <a:srgbClr val="537E3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4.googleusercontent.com/dKAPN-FA1UVX3uqjH-2JArgFR6UqDSEpsrkzqPzX8equtf57QhNA0WQQdP2HwpGi22hQdLea7CxjwofizCRyMXgWwahCe2LxaZdWflFEzteDAHd46Y7OYXSVLJDaFL4VQdNwumU">
            <a:extLst>
              <a:ext uri="{FF2B5EF4-FFF2-40B4-BE49-F238E27FC236}">
                <a16:creationId xmlns:a16="http://schemas.microsoft.com/office/drawing/2014/main" xmlns="" id="{82C7D7A4-8275-4EED-AE16-07F7D5716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17" b="74028" l="61905" r="83616">
                        <a14:foregroundMark x1="73850" y1="23017" x2="73850" y2="23017"/>
                        <a14:foregroundMark x1="77159" y1="69673" x2="77159" y2="67963"/>
                        <a14:foregroundMark x1="67635" y1="72939" x2="72881" y2="74028"/>
                        <a14:foregroundMark x1="72881" y1="74028" x2="74980" y2="73717"/>
                        <a14:foregroundMark x1="78854" y1="55832" x2="78854" y2="55832"/>
                        <a14:backgroundMark x1="74738" y1="39191" x2="74980" y2="39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4" t="18581" r="13610" b="19639"/>
          <a:stretch/>
        </p:blipFill>
        <p:spPr bwMode="auto">
          <a:xfrm rot="496823">
            <a:off x="6341330" y="853507"/>
            <a:ext cx="4588908" cy="5400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2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718817" y="790562"/>
            <a:ext cx="103117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…one slice of </a:t>
            </a:r>
            <a:r>
              <a:rPr lang="en-US" altLang="ko-KR" sz="66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watermelon</a:t>
            </a:r>
            <a:endParaRPr lang="ko-KR" altLang="en-US" sz="6000" b="1" dirty="0">
              <a:solidFill>
                <a:srgbClr val="537E3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https://lh4.googleusercontent.com/dKAPN-FA1UVX3uqjH-2JArgFR6UqDSEpsrkzqPzX8equtf57QhNA0WQQdP2HwpGi22hQdLea7CxjwofizCRyMXgWwahCe2LxaZdWflFEzteDAHd46Y7OYXSVLJDaFL4VQdNwumU">
            <a:extLst>
              <a:ext uri="{FF2B5EF4-FFF2-40B4-BE49-F238E27FC236}">
                <a16:creationId xmlns:a16="http://schemas.microsoft.com/office/drawing/2014/main" xmlns="" id="{BFFF9A8F-56CB-4C06-84E5-2FB695E62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54" b="89736" l="82647" r="98709">
                        <a14:foregroundMark x1="92736" y1="7465" x2="91525" y2="16485"/>
                        <a14:foregroundMark x1="98789" y1="74961" x2="98789" y2="74961"/>
                        <a14:foregroundMark x1="82647" y1="72628" x2="82647" y2="72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07"/>
          <a:stretch/>
        </p:blipFill>
        <p:spPr bwMode="auto">
          <a:xfrm rot="20117180">
            <a:off x="5332770" y="1307600"/>
            <a:ext cx="2458851" cy="680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360588-A80D-4D54-AFC0-8A8CF36BE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541" b="72242" l="54850" r="94983">
                        <a14:foregroundMark x1="90900" y1="67000" x2="90900" y2="67000"/>
                        <a14:foregroundMark x1="91900" y1="63600" x2="91900" y2="63600"/>
                        <a14:foregroundMark x1="77100" y1="44200" x2="77100" y2="44200"/>
                        <a14:foregroundMark x1="75200" y1="41600" x2="75200" y2="41600"/>
                        <a14:foregroundMark x1="73900" y1="38600" x2="73900" y2="38600"/>
                        <a14:foregroundMark x1="73100" y1="36000" x2="73100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33" t="23078" b="22295"/>
          <a:stretch/>
        </p:blipFill>
        <p:spPr bwMode="auto">
          <a:xfrm rot="6264056">
            <a:off x="4936193" y="477924"/>
            <a:ext cx="4754344" cy="517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924C97A-769E-4447-BCBF-AA6A2742C1AB}"/>
              </a:ext>
            </a:extLst>
          </p:cNvPr>
          <p:cNvSpPr/>
          <p:nvPr/>
        </p:nvSpPr>
        <p:spPr>
          <a:xfrm>
            <a:off x="4618653" y="671804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29BB3D9-3947-4B58-85D2-4474CEABA669}"/>
              </a:ext>
            </a:extLst>
          </p:cNvPr>
          <p:cNvSpPr/>
          <p:nvPr/>
        </p:nvSpPr>
        <p:spPr>
          <a:xfrm>
            <a:off x="7607315" y="1428804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21F4B5C-EE7F-4D0F-A085-1187A02CC27F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D889D2A-AF53-41E5-8368-9E1D6F67E325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30499F9-38D1-4E56-8D8F-1E57D4C56A93}"/>
              </a:ext>
            </a:extLst>
          </p:cNvPr>
          <p:cNvSpPr/>
          <p:nvPr/>
        </p:nvSpPr>
        <p:spPr>
          <a:xfrm>
            <a:off x="6692915" y="3422897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62FEF76-086F-45AC-9AB4-781F43A72D78}"/>
              </a:ext>
            </a:extLst>
          </p:cNvPr>
          <p:cNvSpPr/>
          <p:nvPr/>
        </p:nvSpPr>
        <p:spPr>
          <a:xfrm>
            <a:off x="4461253" y="46424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39DD990-AF82-4264-A783-0FE370FE8451}"/>
              </a:ext>
            </a:extLst>
          </p:cNvPr>
          <p:cNvSpPr/>
          <p:nvPr/>
        </p:nvSpPr>
        <p:spPr>
          <a:xfrm rot="16200000">
            <a:off x="5105400" y="-228600"/>
            <a:ext cx="1981200" cy="12192000"/>
          </a:xfrm>
          <a:prstGeom prst="rect">
            <a:avLst/>
          </a:prstGeom>
          <a:solidFill>
            <a:srgbClr val="8F6645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87D6BC-2AC2-46C3-B216-B692BD9E6943}"/>
              </a:ext>
            </a:extLst>
          </p:cNvPr>
          <p:cNvSpPr/>
          <p:nvPr/>
        </p:nvSpPr>
        <p:spPr>
          <a:xfrm>
            <a:off x="0" y="0"/>
            <a:ext cx="3419764" cy="6858000"/>
          </a:xfrm>
          <a:prstGeom prst="rect">
            <a:avLst/>
          </a:prstGeom>
          <a:solidFill>
            <a:srgbClr val="8F6645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E2E2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983082A-78EF-48E9-8957-7E44FF0999AA}"/>
              </a:ext>
            </a:extLst>
          </p:cNvPr>
          <p:cNvSpPr txBox="1"/>
          <p:nvPr/>
        </p:nvSpPr>
        <p:spPr>
          <a:xfrm rot="16200000">
            <a:off x="-727645" y="726563"/>
            <a:ext cx="4875053" cy="35086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2200" b="1" spc="-300" dirty="0">
                <a:solidFill>
                  <a:srgbClr val="8F6645">
                    <a:alpha val="26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22200" b="1" spc="-300" dirty="0">
              <a:solidFill>
                <a:srgbClr val="8F6645">
                  <a:alpha val="26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21255F3-0198-4BCB-9067-7455AB851D65}"/>
              </a:ext>
            </a:extLst>
          </p:cNvPr>
          <p:cNvSpPr/>
          <p:nvPr/>
        </p:nvSpPr>
        <p:spPr>
          <a:xfrm rot="16200000">
            <a:off x="5720515" y="-834480"/>
            <a:ext cx="769441" cy="12192000"/>
          </a:xfrm>
          <a:prstGeom prst="rect">
            <a:avLst/>
          </a:prstGeom>
          <a:solidFill>
            <a:srgbClr val="E2E2E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E2E2E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779BE9-291C-49D1-ADD4-3C52E0E7C605}"/>
              </a:ext>
            </a:extLst>
          </p:cNvPr>
          <p:cNvSpPr txBox="1"/>
          <p:nvPr/>
        </p:nvSpPr>
        <p:spPr>
          <a:xfrm>
            <a:off x="3618836" y="4884003"/>
            <a:ext cx="4145879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537E30"/>
                </a:solidFill>
                <a:latin typeface="Arial Black" panose="020B0A04020102020204" pitchFamily="34" charset="0"/>
              </a:rPr>
              <a:t>Caterpillars</a:t>
            </a:r>
            <a:endParaRPr lang="ko-KR" altLang="en-US" sz="4800" dirty="0">
              <a:solidFill>
                <a:srgbClr val="537E3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FEFED2-F2C5-4F11-B4AB-7B3C04EC8B87}"/>
              </a:ext>
            </a:extLst>
          </p:cNvPr>
          <p:cNvSpPr txBox="1"/>
          <p:nvPr/>
        </p:nvSpPr>
        <p:spPr>
          <a:xfrm>
            <a:off x="3957439" y="5814518"/>
            <a:ext cx="5788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8F6645"/>
                </a:solidFill>
                <a:latin typeface="Arial Nova" panose="020B0504020202020204" pitchFamily="34" charset="0"/>
              </a:rPr>
              <a:t>What do they </a:t>
            </a:r>
            <a:r>
              <a:rPr lang="en-US" altLang="ko-KR" sz="5400" b="1" dirty="0">
                <a:solidFill>
                  <a:srgbClr val="8F6645"/>
                </a:solidFill>
                <a:latin typeface="Arial Nova" panose="020B0504020202020204" pitchFamily="34" charset="0"/>
              </a:rPr>
              <a:t>eat</a:t>
            </a:r>
            <a:r>
              <a:rPr lang="en-US" altLang="ko-KR" sz="5400" dirty="0">
                <a:solidFill>
                  <a:srgbClr val="8F6645"/>
                </a:solidFill>
                <a:latin typeface="Arial Nova" panose="020B0504020202020204" pitchFamily="34" charset="0"/>
              </a:rPr>
              <a:t>?</a:t>
            </a:r>
            <a:endParaRPr lang="ko-KR" altLang="en-US" sz="5400" dirty="0">
              <a:solidFill>
                <a:srgbClr val="8F6645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852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2" grpId="0"/>
      <p:bldP spid="6" grpId="0" animBg="1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344189" y="2390301"/>
            <a:ext cx="8494249" cy="258532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That night he had </a:t>
            </a:r>
            <a:r>
              <a:rPr lang="en-US" altLang="ko-KR" sz="6600" dirty="0" smtClean="0">
                <a:solidFill>
                  <a:srgbClr val="8F6645"/>
                </a:solidFill>
                <a:latin typeface="Arial Rounded MT Bold" panose="020F0704030504030204" pitchFamily="34" charset="0"/>
              </a:rPr>
              <a:t>a </a:t>
            </a:r>
          </a:p>
          <a:p>
            <a:pPr algn="ctr"/>
            <a:r>
              <a:rPr lang="en-US" altLang="ko-KR" sz="9600" b="1" dirty="0" smtClean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stomachache</a:t>
            </a:r>
            <a:r>
              <a:rPr lang="en-US" altLang="ko-KR" sz="6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!</a:t>
            </a:r>
            <a:endParaRPr lang="ko-KR" altLang="en-US" sz="9600" b="1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6C1BE4-6DCB-48EA-85F1-E3C65BA13B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85" b="72467" l="22108" r="70624">
                        <a14:foregroundMark x1="22108" y1="49568" x2="22108" y2="49568"/>
                        <a14:foregroundMark x1="22290" y1="53612" x2="22290" y2="53612"/>
                        <a14:foregroundMark x1="46214" y1="50704" x2="46214" y2="50704"/>
                        <a14:backgroundMark x1="32647" y1="61109" x2="32647" y2="61109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7500" r="23334" b="22500"/>
          <a:stretch/>
        </p:blipFill>
        <p:spPr>
          <a:xfrm rot="16200000">
            <a:off x="7625356" y="3240594"/>
            <a:ext cx="3355990" cy="372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143647" y="4303455"/>
            <a:ext cx="11476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The next day was Sunday again.</a:t>
            </a:r>
          </a:p>
          <a:p>
            <a:endParaRPr lang="en-US" altLang="ko-KR" sz="36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  <a:p>
            <a:r>
              <a:rPr lang="en-US" altLang="ko-KR" sz="3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The caterpillar ate through </a:t>
            </a:r>
            <a:r>
              <a:rPr lang="en-US" altLang="ko-KR" sz="44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one nice green leaf</a:t>
            </a:r>
            <a:r>
              <a:rPr lang="en-US" altLang="ko-KR" sz="3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, and after that he felt much </a:t>
            </a:r>
            <a:r>
              <a:rPr lang="en-US" altLang="ko-KR" sz="4400" i="1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better</a:t>
            </a:r>
            <a:r>
              <a:rPr lang="en-US" altLang="ko-KR" sz="3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54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6" descr="Tattly Kids The Very Hungry Caterpillar Set – Crown Forever">
            <a:extLst>
              <a:ext uri="{FF2B5EF4-FFF2-40B4-BE49-F238E27FC236}">
                <a16:creationId xmlns:a16="http://schemas.microsoft.com/office/drawing/2014/main" xmlns="" id="{779F0A43-ADE8-45C4-8131-067F115B9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6667" r="50000" b="67778"/>
          <a:stretch/>
        </p:blipFill>
        <p:spPr bwMode="auto">
          <a:xfrm>
            <a:off x="3407679" y="-344714"/>
            <a:ext cx="8433789" cy="510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9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594111" y="586392"/>
            <a:ext cx="113853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Now he </a:t>
            </a:r>
            <a:r>
              <a:rPr lang="en-US" altLang="ko-KR" sz="48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wasn’t very hungry 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anymore – and he wasn’t a little caterpillar anymore.</a:t>
            </a:r>
          </a:p>
          <a:p>
            <a:endParaRPr lang="en-US" altLang="ko-KR" sz="40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  <a:p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He was a </a:t>
            </a:r>
            <a:r>
              <a:rPr lang="en-US" altLang="ko-KR" sz="5400" b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big, fat caterpillar</a:t>
            </a:r>
            <a:r>
              <a:rPr lang="en-US" altLang="ko-KR" sz="4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.  </a:t>
            </a:r>
            <a:endParaRPr lang="ko-KR" altLang="en-US" sz="60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7D7496-5CED-45FE-8BBE-FDFF76F3B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88" b="87151" l="44800" r="60067">
                        <a14:foregroundMark x1="48067" y1="85475" x2="48067" y2="85475"/>
                        <a14:foregroundMark x1="49133" y1="85382" x2="49133" y2="85382"/>
                        <a14:foregroundMark x1="54467" y1="86313" x2="54467" y2="86313"/>
                        <a14:foregroundMark x1="55467" y1="85754" x2="55467" y2="85754"/>
                        <a14:foregroundMark x1="56400" y1="85661" x2="56400" y2="85661"/>
                        <a14:foregroundMark x1="57600" y1="85289" x2="57600" y2="85289"/>
                        <a14:foregroundMark x1="60067" y1="80447" x2="60067" y2="80447"/>
                        <a14:foregroundMark x1="59667" y1="73650" x2="59667" y2="7365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85" t="69957" r="38380" b="10898"/>
          <a:stretch/>
        </p:blipFill>
        <p:spPr bwMode="auto">
          <a:xfrm>
            <a:off x="4144094" y="2608976"/>
            <a:ext cx="6166937" cy="453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8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594111" y="586392"/>
            <a:ext cx="109216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He built a small house, called a </a:t>
            </a:r>
            <a:r>
              <a:rPr lang="en-US" altLang="ko-KR" sz="4400" b="1" dirty="0">
                <a:solidFill>
                  <a:srgbClr val="537E30"/>
                </a:solidFill>
                <a:latin typeface="Arial Rounded MT Bold" panose="020F0704030504030204" pitchFamily="34" charset="0"/>
              </a:rPr>
              <a:t>cocoon</a:t>
            </a:r>
            <a:r>
              <a:rPr lang="en-US" altLang="ko-KR" sz="3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, around himself.  </a:t>
            </a:r>
          </a:p>
          <a:p>
            <a:r>
              <a:rPr lang="en-US" altLang="ko-KR" sz="3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He stayed inside for more than two weeks. </a:t>
            </a:r>
          </a:p>
          <a:p>
            <a:r>
              <a:rPr lang="en-US" altLang="ko-KR" sz="3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Then he nibbled a hole in the </a:t>
            </a:r>
            <a:r>
              <a:rPr lang="en-US" altLang="ko-KR" sz="4400" dirty="0">
                <a:solidFill>
                  <a:srgbClr val="537E30"/>
                </a:solidFill>
                <a:latin typeface="Arial Rounded MT Bold" panose="020F0704030504030204" pitchFamily="34" charset="0"/>
              </a:rPr>
              <a:t>cocoon</a:t>
            </a:r>
            <a:r>
              <a:rPr lang="en-US" altLang="ko-KR" sz="36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, pushed his way out and… </a:t>
            </a:r>
            <a:endParaRPr lang="ko-KR" altLang="en-US" sz="3600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C84B0E-EF42-42E3-9CFE-0C1FB9B87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034" b="98417" l="53000" r="68333">
                        <a14:foregroundMark x1="53000" y1="92179" x2="53000" y2="92179"/>
                        <a14:foregroundMark x1="63800" y1="86034" x2="63800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1" t="84489" r="29759"/>
          <a:stretch/>
        </p:blipFill>
        <p:spPr bwMode="auto">
          <a:xfrm rot="20949949">
            <a:off x="4742830" y="3241483"/>
            <a:ext cx="5815276" cy="343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2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A85056-0C1A-4DCD-8DFD-32C85F67107D}"/>
              </a:ext>
            </a:extLst>
          </p:cNvPr>
          <p:cNvSpPr txBox="1"/>
          <p:nvPr/>
        </p:nvSpPr>
        <p:spPr>
          <a:xfrm>
            <a:off x="561417" y="2593607"/>
            <a:ext cx="1012373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he was a beautiful </a:t>
            </a:r>
            <a:r>
              <a:rPr lang="en-US" altLang="ko-KR" sz="8000" b="1" dirty="0">
                <a:solidFill>
                  <a:srgbClr val="930B16"/>
                </a:solidFill>
                <a:latin typeface="Arial Rounded MT Bold" panose="020F0704030504030204" pitchFamily="34" charset="0"/>
              </a:rPr>
              <a:t>b</a:t>
            </a:r>
            <a:r>
              <a:rPr lang="en-US" altLang="ko-KR" sz="8000" b="1" dirty="0">
                <a:solidFill>
                  <a:srgbClr val="D8D203"/>
                </a:solidFill>
                <a:latin typeface="Arial Rounded MT Bold" panose="020F0704030504030204" pitchFamily="34" charset="0"/>
              </a:rPr>
              <a:t>u</a:t>
            </a:r>
            <a:r>
              <a:rPr lang="en-US" altLang="ko-KR" sz="8000" b="1" dirty="0">
                <a:solidFill>
                  <a:srgbClr val="1D80A1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ko-KR" sz="8000" b="1" dirty="0">
                <a:solidFill>
                  <a:srgbClr val="7564B9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ko-KR" sz="8000" b="1" dirty="0">
                <a:solidFill>
                  <a:srgbClr val="A57A00"/>
                </a:solidFill>
                <a:latin typeface="Arial Rounded MT Bold" panose="020F0704030504030204" pitchFamily="34" charset="0"/>
              </a:rPr>
              <a:t>e</a:t>
            </a:r>
            <a:r>
              <a:rPr lang="en-US" altLang="ko-KR" sz="8000" b="1" dirty="0">
                <a:solidFill>
                  <a:srgbClr val="136F14"/>
                </a:solidFill>
                <a:latin typeface="Arial Rounded MT Bold" panose="020F0704030504030204" pitchFamily="34" charset="0"/>
              </a:rPr>
              <a:t>r</a:t>
            </a:r>
            <a:r>
              <a:rPr lang="en-US" altLang="ko-KR" sz="8000" b="1" dirty="0">
                <a:solidFill>
                  <a:srgbClr val="9B4E92"/>
                </a:solidFill>
                <a:latin typeface="Arial Rounded MT Bold" panose="020F0704030504030204" pitchFamily="34" charset="0"/>
              </a:rPr>
              <a:t>f</a:t>
            </a:r>
            <a:r>
              <a:rPr lang="en-US" altLang="ko-KR" sz="8000" b="1" dirty="0">
                <a:solidFill>
                  <a:srgbClr val="DF7009"/>
                </a:solidFill>
                <a:latin typeface="Arial Rounded MT Bold" panose="020F0704030504030204" pitchFamily="34" charset="0"/>
              </a:rPr>
              <a:t>l</a:t>
            </a:r>
            <a:r>
              <a:rPr lang="en-US" altLang="ko-KR" sz="8000" b="1" dirty="0">
                <a:solidFill>
                  <a:srgbClr val="E12C72"/>
                </a:solidFill>
                <a:latin typeface="Arial Rounded MT Bold" panose="020F0704030504030204" pitchFamily="34" charset="0"/>
              </a:rPr>
              <a:t>y</a:t>
            </a:r>
            <a:r>
              <a:rPr lang="en-US" altLang="ko-KR" sz="48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!</a:t>
            </a:r>
            <a:endParaRPr lang="ko-KR" altLang="en-US" sz="7200" b="1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7" name="Picture 5" descr="The Very Hungry Caterpillar - activities - Interactive worksheet">
            <a:extLst>
              <a:ext uri="{FF2B5EF4-FFF2-40B4-BE49-F238E27FC236}">
                <a16:creationId xmlns:a16="http://schemas.microsoft.com/office/drawing/2014/main" xmlns="" id="{D4252F49-ED94-4004-AA5A-EBA9026B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01" b="63553" l="7600" r="90900">
                        <a14:foregroundMark x1="7600" y1="55980" x2="11500" y2="55202"/>
                        <a14:foregroundMark x1="90900" y1="58245" x2="84000" y2="57537"/>
                        <a14:foregroundMark x1="82700" y1="36801" x2="82700" y2="36801"/>
                        <a14:foregroundMark x1="71900" y1="55697" x2="71900" y2="5569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4" t="34377" r="6581" b="33057"/>
          <a:stretch>
            <a:fillRect/>
          </a:stretch>
        </p:blipFill>
        <p:spPr bwMode="auto">
          <a:xfrm rot="21424250">
            <a:off x="6755952" y="4086650"/>
            <a:ext cx="5140009" cy="271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6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16000" decel="16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2E496EBB-4165-47C9-BF10-A768F3189D89}"/>
              </a:ext>
            </a:extLst>
          </p:cNvPr>
          <p:cNvSpPr/>
          <p:nvPr/>
        </p:nvSpPr>
        <p:spPr>
          <a:xfrm>
            <a:off x="2950479" y="150196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9AF9A7A-AD7A-49C6-912F-69CD242CA61C}"/>
              </a:ext>
            </a:extLst>
          </p:cNvPr>
          <p:cNvSpPr/>
          <p:nvPr/>
        </p:nvSpPr>
        <p:spPr>
          <a:xfrm>
            <a:off x="8523638" y="5387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40377F5-59D9-4037-8FF4-A38995B66B9B}"/>
              </a:ext>
            </a:extLst>
          </p:cNvPr>
          <p:cNvSpPr/>
          <p:nvPr/>
        </p:nvSpPr>
        <p:spPr>
          <a:xfrm>
            <a:off x="11162523" y="2297913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E537B0-1DFD-43F8-BF29-9C9A0D1F6054}"/>
              </a:ext>
            </a:extLst>
          </p:cNvPr>
          <p:cNvSpPr/>
          <p:nvPr/>
        </p:nvSpPr>
        <p:spPr>
          <a:xfrm>
            <a:off x="11082995" y="2166089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179157D-D150-46DD-B3A5-C87592CBF2B4}"/>
              </a:ext>
            </a:extLst>
          </p:cNvPr>
          <p:cNvSpPr/>
          <p:nvPr/>
        </p:nvSpPr>
        <p:spPr>
          <a:xfrm>
            <a:off x="11734800" y="2023689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7463915-70D9-4C54-B5FD-0C864A580A25}"/>
              </a:ext>
            </a:extLst>
          </p:cNvPr>
          <p:cNvSpPr/>
          <p:nvPr/>
        </p:nvSpPr>
        <p:spPr>
          <a:xfrm>
            <a:off x="8320984" y="696107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6FB3BC3-9C29-4D8A-8659-A1D6991FF528}"/>
              </a:ext>
            </a:extLst>
          </p:cNvPr>
          <p:cNvSpPr/>
          <p:nvPr/>
        </p:nvSpPr>
        <p:spPr>
          <a:xfrm>
            <a:off x="-352983" y="1191021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F26104-7A47-458E-8927-EE2D95D1B77A}"/>
              </a:ext>
            </a:extLst>
          </p:cNvPr>
          <p:cNvSpPr/>
          <p:nvPr/>
        </p:nvSpPr>
        <p:spPr>
          <a:xfrm>
            <a:off x="3707479" y="1733972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B45D12A-12DF-4CAE-9D42-3F15FD1A10E9}"/>
              </a:ext>
            </a:extLst>
          </p:cNvPr>
          <p:cNvSpPr/>
          <p:nvPr/>
        </p:nvSpPr>
        <p:spPr>
          <a:xfrm>
            <a:off x="9697878" y="4957265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A02AF9-E453-40E0-9FD2-A3A1EFB931D5}"/>
              </a:ext>
            </a:extLst>
          </p:cNvPr>
          <p:cNvSpPr/>
          <p:nvPr/>
        </p:nvSpPr>
        <p:spPr>
          <a:xfrm>
            <a:off x="9926359" y="5714265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D4F410-CF3D-4A84-A45B-E7D950E2E6AA}"/>
              </a:ext>
            </a:extLst>
          </p:cNvPr>
          <p:cNvSpPr/>
          <p:nvPr/>
        </p:nvSpPr>
        <p:spPr>
          <a:xfrm>
            <a:off x="1445542" y="6500140"/>
            <a:ext cx="914400" cy="9144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E73F519-8BA0-408E-A952-3773DEE8582E}"/>
              </a:ext>
            </a:extLst>
          </p:cNvPr>
          <p:cNvSpPr/>
          <p:nvPr/>
        </p:nvSpPr>
        <p:spPr>
          <a:xfrm>
            <a:off x="561417" y="4947633"/>
            <a:ext cx="314800" cy="314800"/>
          </a:xfrm>
          <a:prstGeom prst="ellipse">
            <a:avLst/>
          </a:prstGeom>
          <a:solidFill>
            <a:srgbClr val="97938A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D166EA-2629-4FF4-A5CE-2E27B45C9350}"/>
              </a:ext>
            </a:extLst>
          </p:cNvPr>
          <p:cNvSpPr txBox="1"/>
          <p:nvPr/>
        </p:nvSpPr>
        <p:spPr>
          <a:xfrm>
            <a:off x="1579734" y="2413341"/>
            <a:ext cx="903254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What </a:t>
            </a:r>
            <a:r>
              <a:rPr lang="en-US" altLang="ko-KR" sz="6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animal</a:t>
            </a:r>
            <a:r>
              <a:rPr lang="en-US" altLang="ko-KR" sz="6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 would you </a:t>
            </a:r>
            <a:r>
              <a:rPr lang="en-US" altLang="ko-KR" sz="6000" i="1" dirty="0">
                <a:solidFill>
                  <a:srgbClr val="8F6645"/>
                </a:solidFill>
                <a:latin typeface="Arial Rounded MT Bold" panose="020F0704030504030204" pitchFamily="34" charset="0"/>
              </a:rPr>
              <a:t>like to be</a:t>
            </a:r>
            <a:r>
              <a:rPr lang="en-US" altLang="ko-KR" sz="6000" dirty="0">
                <a:solidFill>
                  <a:srgbClr val="8F6645"/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8800" b="1" dirty="0">
              <a:solidFill>
                <a:srgbClr val="8F6645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3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1A503E-E8FC-49BC-B3B7-65523737C263}"/>
              </a:ext>
            </a:extLst>
          </p:cNvPr>
          <p:cNvSpPr/>
          <p:nvPr/>
        </p:nvSpPr>
        <p:spPr>
          <a:xfrm>
            <a:off x="0" y="3134"/>
            <a:ext cx="12192000" cy="6858000"/>
          </a:xfrm>
          <a:prstGeom prst="rect">
            <a:avLst/>
          </a:prstGeom>
          <a:solidFill>
            <a:srgbClr val="8F6645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F40C63-E070-4693-B1AB-E73087163702}"/>
              </a:ext>
            </a:extLst>
          </p:cNvPr>
          <p:cNvSpPr txBox="1"/>
          <p:nvPr/>
        </p:nvSpPr>
        <p:spPr>
          <a:xfrm>
            <a:off x="426274" y="4058664"/>
            <a:ext cx="11921918" cy="27853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7500" b="1" spc="-3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Tomorrow  </a:t>
            </a:r>
            <a:endParaRPr lang="ko-KR" altLang="en-US" sz="17500" b="1" spc="-3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408910-F876-4321-A149-3A35C9010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08" b="87673" l="6516" r="65297">
                        <a14:foregroundMark x1="6516" y1="73961" x2="6516" y2="73961"/>
                        <a14:foregroundMark x1="13244" y1="87673" x2="13244" y2="87673"/>
                        <a14:foregroundMark x1="18130" y1="84488" x2="18130" y2="84488"/>
                        <a14:foregroundMark x1="41431" y1="77562" x2="41431" y2="77562"/>
                        <a14:foregroundMark x1="48159" y1="81717" x2="48159" y2="81717"/>
                      </a14:backgroundRemoval>
                    </a14:imgEffect>
                  </a14:imgLayer>
                </a14:imgProps>
              </a:ext>
            </a:extLst>
          </a:blip>
          <a:srcRect t="17539" r="27347" b="5512"/>
          <a:stretch/>
        </p:blipFill>
        <p:spPr>
          <a:xfrm rot="21394498">
            <a:off x="-2352092" y="4933797"/>
            <a:ext cx="2333491" cy="1263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450BC8-8DBF-4AD1-B118-54478F3D5E55}"/>
              </a:ext>
            </a:extLst>
          </p:cNvPr>
          <p:cNvSpPr txBox="1"/>
          <p:nvPr/>
        </p:nvSpPr>
        <p:spPr>
          <a:xfrm>
            <a:off x="1360097" y="1534214"/>
            <a:ext cx="2173993" cy="181774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5000"/>
              </a:lnSpc>
            </a:pPr>
            <a:r>
              <a:rPr lang="en-US" altLang="ko-KR" sz="10700" spc="-300" dirty="0">
                <a:solidFill>
                  <a:srgbClr val="E2E2E2"/>
                </a:solidFill>
                <a:latin typeface="Bahnschrift SemiLight Condensed" panose="020B0502040204020203" pitchFamily="34" charset="0"/>
              </a:rPr>
              <a:t>see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1366FF-D950-40F7-9548-04C6A822A428}"/>
              </a:ext>
            </a:extLst>
          </p:cNvPr>
          <p:cNvSpPr txBox="1"/>
          <p:nvPr/>
        </p:nvSpPr>
        <p:spPr>
          <a:xfrm>
            <a:off x="2956735" y="1594035"/>
            <a:ext cx="4822154" cy="20238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5000"/>
              </a:lnSpc>
            </a:pPr>
            <a:r>
              <a:rPr lang="en-US" altLang="ko-KR" sz="10700" spc="-300" dirty="0">
                <a:solidFill>
                  <a:srgbClr val="E2E2E2"/>
                </a:solidFill>
                <a:latin typeface="Bahnschrift SemiLight Condensed" panose="020B0502040204020203" pitchFamily="34" charset="0"/>
              </a:rPr>
              <a:t>  </a:t>
            </a:r>
            <a:r>
              <a:rPr lang="en-US" altLang="ko-KR" sz="18500" b="1" spc="-300" dirty="0">
                <a:solidFill>
                  <a:srgbClr val="537E30"/>
                </a:solidFill>
                <a:latin typeface="Bahnschrift" panose="020B0502040204020203" pitchFamily="34" charset="0"/>
              </a:rPr>
              <a:t>YOU</a:t>
            </a:r>
            <a:endParaRPr lang="en-US" altLang="ko-KR" sz="15400" spc="-300" dirty="0">
              <a:solidFill>
                <a:srgbClr val="537E30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9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decel="48000" fill="hold" nodeType="withEffect">
                                  <p:stCondLst>
                                    <p:cond delay="880"/>
                                  </p:stCondLst>
                                  <p:childTnLst>
                                    <p:animMotion origin="layout" path="M 0.00039 -0.01527 L 0.00039 -0.01504 C 0.00456 -0.01481 0.00886 -0.01458 0.01289 -0.01342 C 0.01407 -0.01319 0.01498 -0.01157 0.01602 -0.01157 C 0.0237 -0.01157 0.03138 -0.01273 0.03894 -0.01342 C 0.04532 -0.01412 0.05066 -0.01504 0.05664 -0.01713 C 0.05808 -0.01782 0.05964 -0.01851 0.06081 -0.01898 C 0.06185 -0.02037 0.06289 -0.02176 0.06407 -0.02268 C 0.06498 -0.02361 0.06615 -0.02407 0.06706 -0.02453 C 0.06888 -0.02592 0.07058 -0.02708 0.07227 -0.02824 C 0.07331 -0.02893 0.07448 -0.02916 0.07539 -0.03009 C 0.0862 -0.04074 0.07774 -0.03518 0.08477 -0.03935 C 0.09232 -0.05277 0.08386 -0.03935 0.09102 -0.04676 C 0.10326 -0.05949 0.09727 -0.05555 0.10873 -0.06898 C 0.10977 -0.07037 0.11081 -0.07152 0.11185 -0.07268 C 0.11316 -0.07453 0.11446 -0.07662 0.11602 -0.07824 C 0.1168 -0.07963 0.1181 -0.08078 0.11915 -0.08194 C 0.12045 -0.08379 0.12188 -0.08588 0.12331 -0.0875 C 0.12526 -0.09027 0.12735 -0.09259 0.12956 -0.0949 C 0.13047 -0.09629 0.13151 -0.09745 0.13256 -0.09861 C 0.13438 -0.10069 0.1362 -0.10231 0.1379 -0.10416 C 0.13998 -0.10671 0.14167 -0.11018 0.14415 -0.11157 C 0.14519 -0.11226 0.14623 -0.1125 0.14727 -0.11342 C 0.14935 -0.11574 0.15118 -0.11921 0.15352 -0.12083 C 0.15521 -0.12222 0.15691 -0.12361 0.15873 -0.12453 C 0.16003 -0.12546 0.16146 -0.12592 0.1629 -0.12638 C 0.16954 -0.12916 0.16706 -0.12777 0.17435 -0.13009 C 0.17774 -0.13148 0.18477 -0.13379 0.18477 -0.13356 L 0.24935 -0.13194 C 0.25026 -0.13194 0.25105 -0.13055 0.25248 -0.13009 C 0.25508 -0.12939 0.25795 -0.12916 0.26068 -0.12824 C 0.26394 -0.12731 0.27123 -0.12453 0.27123 -0.1243 C 0.27357 -0.12268 0.27592 -0.1206 0.27852 -0.11898 C 0.28008 -0.11805 0.28191 -0.11805 0.28373 -0.11713 C 0.28477 -0.11666 0.28568 -0.11597 0.28685 -0.11527 C 0.28816 -0.11458 0.28959 -0.11412 0.29102 -0.11342 C 0.29167 -0.11157 0.29219 -0.10949 0.2931 -0.10787 C 0.29597 -0.10277 0.29727 -0.10439 0.30144 -0.10231 C 0.30352 -0.10138 0.30547 -0.09953 0.30769 -0.09861 C 0.31654 -0.0956 0.31107 -0.09722 0.32435 -0.0949 C 0.33607 -0.0956 0.34792 -0.09537 0.35977 -0.09676 C 0.36185 -0.09722 0.36381 -0.09953 0.36602 -0.10046 C 0.37188 -0.10347 0.37409 -0.10416 0.37956 -0.10601 C 0.38125 -0.10787 0.38282 -0.11041 0.38477 -0.11157 C 0.38672 -0.11296 0.38894 -0.11273 0.39102 -0.11342 C 0.39206 -0.11388 0.3931 -0.11481 0.39415 -0.11527 C 0.40938 -0.11481 0.42461 -0.11504 0.43998 -0.11342 C 0.44349 -0.11319 0.44688 -0.11064 0.4504 -0.10972 C 0.45443 -0.10879 0.45834 -0.10856 0.4629 -0.10787 C 0.46459 -0.1074 0.46628 -0.10601 0.46797 -0.10601 C 0.49818 -0.1074 0.49297 -0.10601 0.50821 -0.11157 C 0.51758 -0.12222 0.50625 -0.10949 0.51472 -0.11713 C 0.51602 -0.11828 0.51628 -0.12013 0.51784 -0.12083 C 0.52071 -0.12268 0.5237 -0.12314 0.52592 -0.12453 C 0.53386 -0.12916 0.52435 -0.12361 0.53373 -0.12824 C 0.54415 -0.13356 0.52761 -0.12615 0.54102 -0.13194 L 0.61185 -0.13009 C 0.61316 -0.13009 0.61459 -0.12893 0.61602 -0.12824 C 0.61797 -0.12754 0.62019 -0.12708 0.62227 -0.12638 C 0.62331 -0.12523 0.62409 -0.12361 0.6254 -0.12268 C 0.62696 -0.12176 0.62878 -0.12176 0.6306 -0.12083 C 0.63165 -0.12037 0.63256 -0.11967 0.63373 -0.11898 C 0.63503 -0.11828 0.63646 -0.11805 0.6379 -0.11713 C 0.6431 -0.11412 0.64662 -0.10972 0.65248 -0.10787 L 0.65873 -0.10601 C 0.6767 -0.1074 0.6948 -0.10787 0.7129 -0.10972 C 0.74271 -0.11319 0.71706 -0.11134 0.72852 -0.11527 C 0.73086 -0.1162 0.73334 -0.11666 0.73581 -0.11713 L 0.78373 -0.11527 C 0.8017 -0.11412 0.78191 -0.11435 0.79623 -0.10972 C 0.80026 -0.10856 0.80456 -0.10856 0.80873 -0.10787 C 0.80977 -0.1074 0.81068 -0.10671 0.81185 -0.10601 C 0.81706 -0.1037 0.82058 -0.10347 0.82644 -0.10231 C 0.83191 -0.1037 0.83763 -0.10393 0.8431 -0.10601 C 0.84662 -0.10763 0.84974 -0.1125 0.85339 -0.11342 L 0.85977 -0.11527 C 0.86316 -0.11782 0.86758 -0.12129 0.8711 -0.12268 C 0.87253 -0.12338 0.87396 -0.1243 0.8754 -0.12453 C 0.87813 -0.12546 0.88086 -0.12592 0.88373 -0.12638 C 0.89024 -0.13032 0.88803 -0.12939 0.89935 -0.13194 C 0.90013 -0.1324 0.90144 -0.13194 0.90248 -0.13194 L 0.9004 -0.12824 " pathEditMode="relative" rAng="0" ptsTypes="AAAAAAAAAAAAAAAAAAAAAAAAAAAAAAAAAAAAAAAAAAAAAAAAAAAAAAAAAAAAAAAAAAAAAAAAAAAAAAAAAA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04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8F6645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8ED5F2-9CCA-46A2-AC77-812CD2F435D7}"/>
              </a:ext>
            </a:extLst>
          </p:cNvPr>
          <p:cNvSpPr txBox="1"/>
          <p:nvPr/>
        </p:nvSpPr>
        <p:spPr>
          <a:xfrm>
            <a:off x="6277083" y="-9525"/>
            <a:ext cx="56380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8F6645">
                    <a:alpha val="72000"/>
                  </a:srgbClr>
                </a:solidFill>
                <a:latin typeface="Bahnschrift SemiBold Condensed" panose="020B0502040204020203" pitchFamily="34" charset="0"/>
              </a:rPr>
              <a:t>DON’T EAT</a:t>
            </a:r>
            <a:endParaRPr lang="ko-KR" altLang="en-US" sz="13800" spc="-150" dirty="0">
              <a:solidFill>
                <a:srgbClr val="8F6645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21884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E2E2E2"/>
                </a:solidFill>
                <a:latin typeface="Bahnschrift SemiBold Condensed" panose="020B0502040204020203" pitchFamily="34" charset="0"/>
              </a:rPr>
              <a:t>EAT</a:t>
            </a:r>
            <a:endParaRPr lang="ko-KR" altLang="en-US" sz="13800" spc="-150" dirty="0">
              <a:solidFill>
                <a:srgbClr val="E2E2E2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5" name="Graphic 4" descr="Apple">
            <a:extLst>
              <a:ext uri="{FF2B5EF4-FFF2-40B4-BE49-F238E27FC236}">
                <a16:creationId xmlns:a16="http://schemas.microsoft.com/office/drawing/2014/main" xmlns="" id="{F494AD7C-663C-4077-9C49-E8EAAF8B6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20026" y="1607112"/>
            <a:ext cx="4095447" cy="4095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8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6796 -0.0551 C -0.08203 -0.06737 -0.10377 -0.07686 -0.12708 -0.08195 C -0.15312 -0.08774 -0.17487 -0.0875 -0.19023 -0.08172 L -0.26354 -0.05741 " pathEditMode="relative" rAng="42000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8F6645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8ED5F2-9CCA-46A2-AC77-812CD2F435D7}"/>
              </a:ext>
            </a:extLst>
          </p:cNvPr>
          <p:cNvSpPr txBox="1"/>
          <p:nvPr/>
        </p:nvSpPr>
        <p:spPr>
          <a:xfrm>
            <a:off x="6277083" y="-9525"/>
            <a:ext cx="56380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8F6645">
                    <a:alpha val="72000"/>
                  </a:srgbClr>
                </a:solidFill>
                <a:latin typeface="Bahnschrift SemiBold Condensed" panose="020B0502040204020203" pitchFamily="34" charset="0"/>
              </a:rPr>
              <a:t>DON’T EAT</a:t>
            </a:r>
            <a:endParaRPr lang="ko-KR" altLang="en-US" sz="13800" spc="-150" dirty="0">
              <a:solidFill>
                <a:srgbClr val="8F6645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21884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E2E2E2"/>
                </a:solidFill>
                <a:latin typeface="Bahnschrift SemiBold Condensed" panose="020B0502040204020203" pitchFamily="34" charset="0"/>
              </a:rPr>
              <a:t>EAT</a:t>
            </a:r>
            <a:endParaRPr lang="ko-KR" altLang="en-US" sz="13800" spc="-150" dirty="0">
              <a:solidFill>
                <a:srgbClr val="E2E2E2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" name="Graphic 2" descr="Cake">
            <a:extLst>
              <a:ext uri="{FF2B5EF4-FFF2-40B4-BE49-F238E27FC236}">
                <a16:creationId xmlns:a16="http://schemas.microsoft.com/office/drawing/2014/main" xmlns="" id="{F79A8B91-F07B-4D82-8691-DE399CB00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67065" y="1492135"/>
            <a:ext cx="4257869" cy="4257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7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8F6645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8ED5F2-9CCA-46A2-AC77-812CD2F435D7}"/>
              </a:ext>
            </a:extLst>
          </p:cNvPr>
          <p:cNvSpPr txBox="1"/>
          <p:nvPr/>
        </p:nvSpPr>
        <p:spPr>
          <a:xfrm>
            <a:off x="6277083" y="-9525"/>
            <a:ext cx="56380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8F6645">
                    <a:alpha val="72000"/>
                  </a:srgbClr>
                </a:solidFill>
                <a:latin typeface="Bahnschrift SemiBold Condensed" panose="020B0502040204020203" pitchFamily="34" charset="0"/>
              </a:rPr>
              <a:t>DON’T EAT</a:t>
            </a:r>
            <a:endParaRPr lang="ko-KR" altLang="en-US" sz="13800" spc="-150" dirty="0">
              <a:solidFill>
                <a:srgbClr val="8F6645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21884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E2E2E2"/>
                </a:solidFill>
                <a:latin typeface="Bahnschrift SemiBold Condensed" panose="020B0502040204020203" pitchFamily="34" charset="0"/>
              </a:rPr>
              <a:t>EAT</a:t>
            </a:r>
            <a:endParaRPr lang="ko-KR" altLang="en-US" sz="13800" spc="-150" dirty="0">
              <a:solidFill>
                <a:srgbClr val="E2E2E2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" name="Graphic 2" descr="Lollipop">
            <a:extLst>
              <a:ext uri="{FF2B5EF4-FFF2-40B4-BE49-F238E27FC236}">
                <a16:creationId xmlns:a16="http://schemas.microsoft.com/office/drawing/2014/main" xmlns="" id="{0DF936B6-C61F-4F9C-9AE5-4B62E811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37567" y="1742463"/>
            <a:ext cx="4079032" cy="4079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1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8F6645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8ED5F2-9CCA-46A2-AC77-812CD2F435D7}"/>
              </a:ext>
            </a:extLst>
          </p:cNvPr>
          <p:cNvSpPr txBox="1"/>
          <p:nvPr/>
        </p:nvSpPr>
        <p:spPr>
          <a:xfrm>
            <a:off x="6277083" y="-9525"/>
            <a:ext cx="56380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8F6645">
                    <a:alpha val="72000"/>
                  </a:srgbClr>
                </a:solidFill>
                <a:latin typeface="Bahnschrift SemiBold Condensed" panose="020B0502040204020203" pitchFamily="34" charset="0"/>
              </a:rPr>
              <a:t>DON’T EAT</a:t>
            </a:r>
            <a:endParaRPr lang="ko-KR" altLang="en-US" sz="13800" spc="-150" dirty="0">
              <a:solidFill>
                <a:srgbClr val="8F6645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21884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E2E2E2"/>
                </a:solidFill>
                <a:latin typeface="Bahnschrift SemiBold Condensed" panose="020B0502040204020203" pitchFamily="34" charset="0"/>
              </a:rPr>
              <a:t>EAT</a:t>
            </a:r>
            <a:endParaRPr lang="ko-KR" altLang="en-US" sz="13800" spc="-150" dirty="0">
              <a:solidFill>
                <a:srgbClr val="E2E2E2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" name="Graphic 2" descr="Leaf">
            <a:extLst>
              <a:ext uri="{FF2B5EF4-FFF2-40B4-BE49-F238E27FC236}">
                <a16:creationId xmlns:a16="http://schemas.microsoft.com/office/drawing/2014/main" xmlns="" id="{036CEF83-0BF4-483C-AD9A-1D627F390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13462" y="1715276"/>
            <a:ext cx="4127241" cy="4127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6796 -0.0551 C -0.08203 -0.06737 -0.10377 -0.07686 -0.12708 -0.08195 C -0.15312 -0.08774 -0.17487 -0.0875 -0.19023 -0.08172 L -0.26354 -0.05741 " pathEditMode="relative" rAng="42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8F6645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8ED5F2-9CCA-46A2-AC77-812CD2F435D7}"/>
              </a:ext>
            </a:extLst>
          </p:cNvPr>
          <p:cNvSpPr txBox="1"/>
          <p:nvPr/>
        </p:nvSpPr>
        <p:spPr>
          <a:xfrm>
            <a:off x="6277083" y="-9525"/>
            <a:ext cx="56380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8F6645">
                    <a:alpha val="72000"/>
                  </a:srgbClr>
                </a:solidFill>
                <a:latin typeface="Bahnschrift SemiBold Condensed" panose="020B0502040204020203" pitchFamily="34" charset="0"/>
              </a:rPr>
              <a:t>DON’T EAT</a:t>
            </a:r>
            <a:endParaRPr lang="ko-KR" altLang="en-US" sz="13800" spc="-150" dirty="0">
              <a:solidFill>
                <a:srgbClr val="8F6645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21884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E2E2E2"/>
                </a:solidFill>
                <a:latin typeface="Bahnschrift SemiBold Condensed" panose="020B0502040204020203" pitchFamily="34" charset="0"/>
              </a:rPr>
              <a:t>EAT</a:t>
            </a:r>
            <a:endParaRPr lang="ko-KR" altLang="en-US" sz="13800" spc="-150" dirty="0">
              <a:solidFill>
                <a:srgbClr val="E2E2E2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" name="Graphic 2" descr="Strawberry">
            <a:extLst>
              <a:ext uri="{FF2B5EF4-FFF2-40B4-BE49-F238E27FC236}">
                <a16:creationId xmlns:a16="http://schemas.microsoft.com/office/drawing/2014/main" xmlns="" id="{551F790C-1953-4FB3-AF74-03D4DB170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59507" y="1527079"/>
            <a:ext cx="4435151" cy="4435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1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6796 -0.0551 C -0.08203 -0.06737 -0.10377 -0.07686 -0.12708 -0.08195 C -0.15312 -0.08774 -0.17487 -0.0875 -0.19023 -0.08172 L -0.26354 -0.05741 " pathEditMode="relative" rAng="42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8F6645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8ED5F2-9CCA-46A2-AC77-812CD2F435D7}"/>
              </a:ext>
            </a:extLst>
          </p:cNvPr>
          <p:cNvSpPr txBox="1"/>
          <p:nvPr/>
        </p:nvSpPr>
        <p:spPr>
          <a:xfrm>
            <a:off x="6277083" y="-9525"/>
            <a:ext cx="56380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8F6645">
                    <a:alpha val="72000"/>
                  </a:srgbClr>
                </a:solidFill>
                <a:latin typeface="Bahnschrift SemiBold Condensed" panose="020B0502040204020203" pitchFamily="34" charset="0"/>
              </a:rPr>
              <a:t>DON’T EAT</a:t>
            </a:r>
            <a:endParaRPr lang="ko-KR" altLang="en-US" sz="13800" spc="-150" dirty="0">
              <a:solidFill>
                <a:srgbClr val="8F6645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21884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E2E2E2"/>
                </a:solidFill>
                <a:latin typeface="Bahnschrift SemiBold Condensed" panose="020B0502040204020203" pitchFamily="34" charset="0"/>
              </a:rPr>
              <a:t>EAT</a:t>
            </a:r>
            <a:endParaRPr lang="ko-KR" altLang="en-US" sz="13800" spc="-150" dirty="0">
              <a:solidFill>
                <a:srgbClr val="E2E2E2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" name="Graphic 2" descr="Ice cream">
            <a:extLst>
              <a:ext uri="{FF2B5EF4-FFF2-40B4-BE49-F238E27FC236}">
                <a16:creationId xmlns:a16="http://schemas.microsoft.com/office/drawing/2014/main" xmlns="" id="{46418176-4DD5-4D51-A854-EE614DEE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03050" y="1744824"/>
            <a:ext cx="4348066" cy="4348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5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</TotalTime>
  <Words>308</Words>
  <Application>Microsoft Office PowerPoint</Application>
  <PresentationFormat>Widescreen</PresentationFormat>
  <Paragraphs>64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맑은 고딕</vt:lpstr>
      <vt:lpstr>Arial</vt:lpstr>
      <vt:lpstr>Arial Black</vt:lpstr>
      <vt:lpstr>Arial Nova</vt:lpstr>
      <vt:lpstr>Arial Rounded MT Bold</vt:lpstr>
      <vt:lpstr>Bahnschrift</vt:lpstr>
      <vt:lpstr>Bahnschrift SemiBold</vt:lpstr>
      <vt:lpstr>Bahnschrift SemiBold Condensed</vt:lpstr>
      <vt:lpstr>Bahnschrift SemiLight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user</cp:lastModifiedBy>
  <cp:revision>29</cp:revision>
  <dcterms:created xsi:type="dcterms:W3CDTF">2020-09-24T01:23:18Z</dcterms:created>
  <dcterms:modified xsi:type="dcterms:W3CDTF">2020-10-13T06:43:29Z</dcterms:modified>
</cp:coreProperties>
</file>