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sldIdLst>
    <p:sldId id="338" r:id="rId2"/>
    <p:sldId id="339" r:id="rId3"/>
    <p:sldId id="340" r:id="rId4"/>
    <p:sldId id="343" r:id="rId5"/>
    <p:sldId id="342" r:id="rId6"/>
    <p:sldId id="341" r:id="rId7"/>
    <p:sldId id="344" r:id="rId8"/>
    <p:sldId id="345" r:id="rId9"/>
    <p:sldId id="346" r:id="rId10"/>
    <p:sldId id="347" r:id="rId11"/>
    <p:sldId id="348" r:id="rId12"/>
    <p:sldId id="350" r:id="rId13"/>
    <p:sldId id="349" r:id="rId14"/>
  </p:sldIdLst>
  <p:sldSz cx="12192000" cy="6858000"/>
  <p:notesSz cx="6858000" cy="9144000"/>
  <p:embeddedFontLs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Arial Nova Cond" panose="020B0506020202020204" pitchFamily="34" charset="0"/>
      <p:regular r:id="rId20"/>
      <p:bold r:id="rId21"/>
      <p:italic r:id="rId22"/>
      <p:boldItalic r:id="rId23"/>
    </p:embeddedFont>
    <p:embeddedFont>
      <p:font typeface="Arial Nova Light" panose="020B0304020202020204" pitchFamily="34" charset="0"/>
      <p:regular r:id="rId24"/>
      <p:italic r:id="rId25"/>
    </p:embeddedFont>
    <p:embeddedFont>
      <p:font typeface="Arial Rounded MT Bold" panose="020F0704030504030204" pitchFamily="34" charset="0"/>
      <p:regular r:id="rId26"/>
    </p:embeddedFont>
    <p:embeddedFont>
      <p:font typeface="Bebas Neue" panose="00000500000000000000" pitchFamily="2" charset="0"/>
      <p:regular r:id="rId27"/>
      <p:bold r:id="rId28"/>
    </p:embeddedFont>
    <p:embeddedFont>
      <p:font typeface="Bebas Neue Book" panose="00000500000000000000" pitchFamily="50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맑은 고딕" panose="020B0503020000020004" pitchFamily="50" charset="-127"/>
      <p:regular r:id="rId36"/>
      <p:bold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3E5C"/>
    <a:srgbClr val="FCFDFC"/>
    <a:srgbClr val="90689C"/>
    <a:srgbClr val="FEC000"/>
    <a:srgbClr val="E24E35"/>
    <a:srgbClr val="E63946"/>
    <a:srgbClr val="D5E6BC"/>
    <a:srgbClr val="F1FAEE"/>
    <a:srgbClr val="A8DADC"/>
    <a:srgbClr val="1D35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B5A69-6449-4971-BF1F-AFBC67C2FE05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AA99A-CDF6-416E-B3E3-46139A872F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9077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What is today?  </a:t>
            </a:r>
            <a:br>
              <a:rPr lang="en-US" altLang="ko-KR" dirty="0"/>
            </a:br>
            <a:r>
              <a:rPr lang="en-US" altLang="ko-KR" dirty="0"/>
              <a:t>What day is yesterday? </a:t>
            </a:r>
          </a:p>
          <a:p>
            <a:r>
              <a:rPr lang="en-US" altLang="ko-KR" dirty="0"/>
              <a:t>What day is tomorrow? </a:t>
            </a:r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AA99A-CDF6-416E-B3E3-46139A872FF1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2283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818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216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8284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8848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037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0714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5091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383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3020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5230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96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35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3855D-6A24-4639-A1A3-4EA8A05FFA61}" type="datetimeFigureOut">
              <a:rPr lang="ko-KR" altLang="en-US" smtClean="0"/>
              <a:t>2020-10-12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885A2-6AB8-489F-B3EE-9F69921E30A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78116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24" Type="http://schemas.openxmlformats.org/officeDocument/2006/relationships/image" Target="../media/image25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10" Type="http://schemas.openxmlformats.org/officeDocument/2006/relationships/image" Target="../media/image18.png"/><Relationship Id="rId19" Type="http://schemas.microsoft.com/office/2007/relationships/hdphoto" Target="../media/hdphoto9.wdp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0.png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5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1.wdp"/><Relationship Id="rId2" Type="http://schemas.openxmlformats.org/officeDocument/2006/relationships/notesSlide" Target="../notesSlides/notesSlide1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microsoft.com/office/2007/relationships/hdphoto" Target="../media/hdphoto9.wdp"/><Relationship Id="rId4" Type="http://schemas.microsoft.com/office/2007/relationships/hdphoto" Target="../media/hdphoto4.wdp"/><Relationship Id="rId9" Type="http://schemas.openxmlformats.org/officeDocument/2006/relationships/image" Target="../media/image22.png"/><Relationship Id="rId1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0B5FE-7A81-42FA-BB4C-B0395C05654A}"/>
              </a:ext>
            </a:extLst>
          </p:cNvPr>
          <p:cNvSpPr txBox="1"/>
          <p:nvPr/>
        </p:nvSpPr>
        <p:spPr>
          <a:xfrm>
            <a:off x="1703512" y="1340768"/>
            <a:ext cx="8582799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4400" b="1" dirty="0">
                <a:solidFill>
                  <a:srgbClr val="F1FAEE"/>
                </a:solidFill>
                <a:latin typeface="Bebas Neue" panose="00000500000000000000" pitchFamily="2" charset="0"/>
              </a:rPr>
              <a:t>H</a:t>
            </a:r>
            <a:r>
              <a:rPr lang="en-US" altLang="ko-KR" sz="23900" dirty="0">
                <a:solidFill>
                  <a:srgbClr val="A8DADC"/>
                </a:solidFill>
                <a:latin typeface="Bebas Neue Book" panose="00000500000000000000" pitchFamily="50" charset="0"/>
              </a:rPr>
              <a:t>obbies</a:t>
            </a:r>
            <a:r>
              <a:rPr lang="en-US" altLang="ko-KR" sz="23900" dirty="0">
                <a:solidFill>
                  <a:srgbClr val="F1FAEE"/>
                </a:solidFill>
                <a:latin typeface="Bebas Neue Book" panose="00000500000000000000" pitchFamily="50" charset="0"/>
              </a:rPr>
              <a:t> </a:t>
            </a:r>
            <a:endParaRPr lang="ko-KR" altLang="en-US" sz="23900" dirty="0">
              <a:solidFill>
                <a:srgbClr val="F1FAEE"/>
              </a:solidFill>
              <a:latin typeface="Bebas Neue Book" panose="00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A6981-200A-46BD-B8E3-2ED73477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9" t="23750" r="79531" b="57350"/>
          <a:stretch/>
        </p:blipFill>
        <p:spPr>
          <a:xfrm>
            <a:off x="-2316108" y="332656"/>
            <a:ext cx="230425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55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ring for pets">
            <a:extLst>
              <a:ext uri="{FF2B5EF4-FFF2-40B4-BE49-F238E27FC236}">
                <a16:creationId xmlns:a16="http://schemas.microsoft.com/office/drawing/2014/main" id="{88102B7B-9103-40F4-86A1-3938B77D0A14}"/>
              </a:ext>
            </a:extLst>
          </p:cNvPr>
          <p:cNvPicPr/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35" b="96617" l="2256" r="96617">
                        <a14:foregroundMark x1="6767" y1="28947" x2="7519" y2="28947"/>
                        <a14:foregroundMark x1="2256" y1="25940" x2="2256" y2="25940"/>
                        <a14:foregroundMark x1="33835" y1="79323" x2="33835" y2="79323"/>
                        <a14:foregroundMark x1="22556" y1="97368" x2="31579" y2="84211"/>
                        <a14:foregroundMark x1="83835" y1="96992" x2="87218" y2="95865"/>
                        <a14:foregroundMark x1="93233" y1="83083" x2="93233" y2="83083"/>
                        <a14:foregroundMark x1="96241" y1="61654" x2="96617" y2="61654"/>
                        <a14:foregroundMark x1="49624" y1="93609" x2="49624" y2="93609"/>
                        <a14:foregroundMark x1="33459" y1="4135" x2="33459" y2="4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1125412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hiking">
            <a:extLst>
              <a:ext uri="{FF2B5EF4-FFF2-40B4-BE49-F238E27FC236}">
                <a16:creationId xmlns:a16="http://schemas.microsoft.com/office/drawing/2014/main" id="{CD83B57A-96B9-4278-9332-6513AA70A184}"/>
              </a:ext>
            </a:extLst>
          </p:cNvPr>
          <p:cNvPicPr/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13" b="93812" l="5941" r="92327">
                        <a14:foregroundMark x1="52970" y1="84406" x2="30693" y2="88119"/>
                        <a14:foregroundMark x1="25248" y1="93069" x2="45297" y2="92822"/>
                        <a14:foregroundMark x1="92574" y1="93812" x2="92574" y2="93812"/>
                        <a14:foregroundMark x1="8416" y1="93564" x2="8416" y2="93564"/>
                        <a14:foregroundMark x1="6188" y1="92574" x2="6188" y2="92574"/>
                        <a14:foregroundMark x1="29208" y1="64851" x2="29208" y2="64851"/>
                        <a14:foregroundMark x1="38366" y1="8168" x2="38366" y2="8168"/>
                        <a14:foregroundMark x1="36881" y1="3713" x2="36881" y2="3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706" y="1125412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aming">
            <a:extLst>
              <a:ext uri="{FF2B5EF4-FFF2-40B4-BE49-F238E27FC236}">
                <a16:creationId xmlns:a16="http://schemas.microsoft.com/office/drawing/2014/main" id="{C8BCDE1C-4570-422A-8F7E-C91A08AEFCE5}"/>
              </a:ext>
            </a:extLst>
          </p:cNvPr>
          <p:cNvPicPr/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01" b="89604" l="7426" r="92327">
                        <a14:foregroundMark x1="7426" y1="50743" x2="7673" y2="54208"/>
                        <a14:foregroundMark x1="91089" y1="57921" x2="92327" y2="53218"/>
                        <a14:foregroundMark x1="25495" y1="45297" x2="25248" y2="40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748" y="1125412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ading">
            <a:extLst>
              <a:ext uri="{FF2B5EF4-FFF2-40B4-BE49-F238E27FC236}">
                <a16:creationId xmlns:a16="http://schemas.microsoft.com/office/drawing/2014/main" id="{CEF5C54D-4872-48C6-8173-436502CDA3E3}"/>
              </a:ext>
            </a:extLst>
          </p:cNvPr>
          <p:cNvPicPr/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85" b="99010" l="9901" r="89604">
                        <a14:foregroundMark x1="19802" y1="72772" x2="19802" y2="72772"/>
                        <a14:foregroundMark x1="83168" y1="73020" x2="83168" y2="73020"/>
                        <a14:foregroundMark x1="55446" y1="94059" x2="48762" y2="94554"/>
                        <a14:foregroundMark x1="49010" y1="99257" x2="49010" y2="99257"/>
                        <a14:foregroundMark x1="50248" y1="48515" x2="48020" y2="47525"/>
                        <a14:foregroundMark x1="53218" y1="20545" x2="52723" y2="17822"/>
                        <a14:foregroundMark x1="50743" y1="4455" x2="50743" y2="4455"/>
                        <a14:foregroundMark x1="51238" y1="1485" x2="50743" y2="1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6791" y="1149326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watching movies">
            <a:extLst>
              <a:ext uri="{FF2B5EF4-FFF2-40B4-BE49-F238E27FC236}">
                <a16:creationId xmlns:a16="http://schemas.microsoft.com/office/drawing/2014/main" id="{B1038A6A-673F-460B-BC41-56FBC9D2B2A8}"/>
              </a:ext>
            </a:extLst>
          </p:cNvPr>
          <p:cNvPicPr/>
          <p:nvPr/>
        </p:nvPicPr>
        <p:blipFill>
          <a:blip r:embed="rId10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6" b="89844" l="6641" r="93750">
                        <a14:foregroundMark x1="20703" y1="20703" x2="20703" y2="20703"/>
                        <a14:foregroundMark x1="17188" y1="19141" x2="10156" y2="19141"/>
                        <a14:foregroundMark x1="6641" y1="46484" x2="6641" y2="50391"/>
                        <a14:foregroundMark x1="52344" y1="50000" x2="51172" y2="50000"/>
                        <a14:foregroundMark x1="93750" y1="57422" x2="93750" y2="5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941966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making art">
            <a:extLst>
              <a:ext uri="{FF2B5EF4-FFF2-40B4-BE49-F238E27FC236}">
                <a16:creationId xmlns:a16="http://schemas.microsoft.com/office/drawing/2014/main" id="{B9590EF7-BA1E-4E65-881D-AA5578F734A1}"/>
              </a:ext>
            </a:extLst>
          </p:cNvPr>
          <p:cNvPicPr/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573" b="94207" l="8896" r="90491">
                        <a14:foregroundMark x1="90491" y1="53354" x2="90491" y2="53354"/>
                        <a14:foregroundMark x1="20552" y1="65244" x2="18712" y2="64024"/>
                        <a14:foregroundMark x1="8896" y1="54573" x2="8896" y2="54573"/>
                        <a14:foregroundMark x1="48773" y1="65244" x2="46626" y2="58537"/>
                        <a14:foregroundMark x1="52147" y1="82927" x2="52147" y2="82927"/>
                        <a14:foregroundMark x1="54601" y1="94512" x2="54601" y2="94512"/>
                        <a14:foregroundMark x1="34663" y1="4573" x2="34663" y2="4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8" y="2922916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writing">
            <a:extLst>
              <a:ext uri="{FF2B5EF4-FFF2-40B4-BE49-F238E27FC236}">
                <a16:creationId xmlns:a16="http://schemas.microsoft.com/office/drawing/2014/main" id="{4858189F-3204-40A0-A14F-EE5B7D07CEC7}"/>
              </a:ext>
            </a:extLst>
          </p:cNvPr>
          <p:cNvPicPr/>
          <p:nvPr/>
        </p:nvPicPr>
        <p:blipFill>
          <a:blip r:embed="rId1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976" b="95413" l="2761" r="96012">
                        <a14:foregroundMark x1="21166" y1="35780" x2="26687" y2="35168"/>
                        <a14:foregroundMark x1="22393" y1="25994" x2="27914" y2="25994"/>
                        <a14:foregroundMark x1="25460" y1="4587" x2="34969" y2="5505"/>
                        <a14:foregroundMark x1="3374" y1="34557" x2="3374" y2="43119"/>
                        <a14:foregroundMark x1="73620" y1="94495" x2="72393" y2="95413"/>
                        <a14:foregroundMark x1="95399" y1="23547" x2="95399" y2="23547"/>
                        <a14:foregroundMark x1="96012" y1="22018" x2="94785" y2="19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072" y="2867126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laying sports">
            <a:extLst>
              <a:ext uri="{FF2B5EF4-FFF2-40B4-BE49-F238E27FC236}">
                <a16:creationId xmlns:a16="http://schemas.microsoft.com/office/drawing/2014/main" id="{E06B598C-D585-4C90-8D89-336499444B6D}"/>
              </a:ext>
            </a:extLst>
          </p:cNvPr>
          <p:cNvPicPr/>
          <p:nvPr/>
        </p:nvPicPr>
        <p:blipFill>
          <a:blip r:embed="rId1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723" b="98020" l="2128" r="98138">
                        <a14:foregroundMark x1="59574" y1="10644" x2="59574" y2="10644"/>
                        <a14:foregroundMark x1="58777" y1="5198" x2="61702" y2="2970"/>
                        <a14:foregroundMark x1="4255" y1="85644" x2="4255" y2="86139"/>
                        <a14:foregroundMark x1="52128" y1="93812" x2="52128" y2="80941"/>
                        <a14:foregroundMark x1="53191" y1="98020" x2="53191" y2="98020"/>
                        <a14:foregroundMark x1="2128" y1="84406" x2="2128" y2="84406"/>
                        <a14:foregroundMark x1="81383" y1="82673" x2="81383" y2="82673"/>
                        <a14:foregroundMark x1="98138" y1="71782" x2="98138" y2="717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276" y="2943428"/>
            <a:ext cx="135255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oking 9">
            <a:extLst>
              <a:ext uri="{FF2B5EF4-FFF2-40B4-BE49-F238E27FC236}">
                <a16:creationId xmlns:a16="http://schemas.microsoft.com/office/drawing/2014/main" id="{84FB0591-A099-41B4-9B7C-EC8CB541B719}"/>
              </a:ext>
            </a:extLst>
          </p:cNvPr>
          <p:cNvPicPr/>
          <p:nvPr/>
        </p:nvPicPr>
        <p:blipFill>
          <a:blip r:embed="rId1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762" b="99687" l="1231" r="96308">
                        <a14:foregroundMark x1="8923" y1="84953" x2="8615" y2="84326"/>
                        <a14:foregroundMark x1="7385" y1="82759" x2="6769" y2="81818"/>
                        <a14:foregroundMark x1="4615" y1="74295" x2="4615" y2="73041"/>
                        <a14:foregroundMark x1="37846" y1="69279" x2="37846" y2="68025"/>
                        <a14:foregroundMark x1="10769" y1="90909" x2="21846" y2="90909"/>
                        <a14:foregroundMark x1="52000" y1="92163" x2="61231" y2="91223"/>
                        <a14:foregroundMark x1="96615" y1="69279" x2="96615" y2="69279"/>
                        <a14:foregroundMark x1="96615" y1="69279" x2="95692" y2="66458"/>
                        <a14:foregroundMark x1="79692" y1="47335" x2="81231" y2="45141"/>
                        <a14:foregroundMark x1="86462" y1="38871" x2="85846" y2="36050"/>
                        <a14:foregroundMark x1="41846" y1="40125" x2="41846" y2="41379"/>
                        <a14:foregroundMark x1="62462" y1="98119" x2="2154" y2="99687"/>
                        <a14:foregroundMark x1="1231" y1="68339" x2="1231" y2="68339"/>
                        <a14:foregroundMark x1="11692" y1="56113" x2="11692" y2="57367"/>
                        <a14:foregroundMark x1="19692" y1="53292" x2="19692" y2="54545"/>
                        <a14:foregroundMark x1="28615" y1="56426" x2="28615" y2="57367"/>
                        <a14:foregroundMark x1="36308" y1="9404" x2="36923" y2="9718"/>
                        <a14:foregroundMark x1="68000" y1="3762" x2="65846" y2="5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4758519"/>
            <a:ext cx="135255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listening to music">
            <a:extLst>
              <a:ext uri="{FF2B5EF4-FFF2-40B4-BE49-F238E27FC236}">
                <a16:creationId xmlns:a16="http://schemas.microsoft.com/office/drawing/2014/main" id="{6D2D4545-5E15-482E-813A-E7DFA22589D6}"/>
              </a:ext>
            </a:extLst>
          </p:cNvPr>
          <p:cNvPicPr/>
          <p:nvPr/>
        </p:nvPicPr>
        <p:blipFill>
          <a:blip r:embed="rId2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228" b="97030" l="2723" r="98020">
                        <a14:foregroundMark x1="33911" y1="66832" x2="35644" y2="22277"/>
                        <a14:foregroundMark x1="2970" y1="89604" x2="5446" y2="93069"/>
                        <a14:foregroundMark x1="20792" y1="96287" x2="15347" y2="97030"/>
                        <a14:foregroundMark x1="66089" y1="79455" x2="65099" y2="77475"/>
                        <a14:foregroundMark x1="66337" y1="72772" x2="66089" y2="63861"/>
                        <a14:foregroundMark x1="94059" y1="60644" x2="96287" y2="62624"/>
                        <a14:foregroundMark x1="96535" y1="39356" x2="98267" y2="6188"/>
                        <a14:foregroundMark x1="95050" y1="2228" x2="95050" y2="2228"/>
                        <a14:backgroundMark x1="99010" y1="248" x2="99752" y2="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68" y="4720419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ardening">
            <a:extLst>
              <a:ext uri="{FF2B5EF4-FFF2-40B4-BE49-F238E27FC236}">
                <a16:creationId xmlns:a16="http://schemas.microsoft.com/office/drawing/2014/main" id="{96FF3632-F6FC-4688-BFE7-4600E66CE69A}"/>
              </a:ext>
            </a:extLst>
          </p:cNvPr>
          <p:cNvPicPr/>
          <p:nvPr/>
        </p:nvPicPr>
        <p:blipFill>
          <a:blip r:embed="rId2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33" b="97525" l="1695" r="98870">
                        <a14:foregroundMark x1="19774" y1="71782" x2="20056" y2="73515"/>
                        <a14:foregroundMark x1="1695" y1="70050" x2="1695" y2="70050"/>
                        <a14:foregroundMark x1="38701" y1="16832" x2="38701" y2="15842"/>
                        <a14:foregroundMark x1="24011" y1="11634" x2="23164" y2="12871"/>
                        <a14:foregroundMark x1="31921" y1="4703" x2="31921" y2="4703"/>
                        <a14:foregroundMark x1="49435" y1="1733" x2="49435" y2="1733"/>
                        <a14:foregroundMark x1="46045" y1="83168" x2="45480" y2="86386"/>
                        <a14:foregroundMark x1="33051" y1="91584" x2="33051" y2="93564"/>
                        <a14:foregroundMark x1="31073" y1="97525" x2="31073" y2="97525"/>
                        <a14:foregroundMark x1="72881" y1="92822" x2="74294" y2="87624"/>
                        <a14:foregroundMark x1="66949" y1="65594" x2="66949" y2="65594"/>
                        <a14:foregroundMark x1="87853" y1="72030" x2="87853" y2="72030"/>
                        <a14:foregroundMark x1="84463" y1="61386" x2="84463" y2="61386"/>
                        <a14:foregroundMark x1="77401" y1="57673" x2="77401" y2="57673"/>
                        <a14:foregroundMark x1="73729" y1="51238" x2="73729" y2="51238"/>
                        <a14:foregroundMark x1="75989" y1="44307" x2="75989" y2="44307"/>
                        <a14:foregroundMark x1="83333" y1="42574" x2="83333" y2="42574"/>
                        <a14:foregroundMark x1="85028" y1="52228" x2="85028" y2="52228"/>
                        <a14:foregroundMark x1="91808" y1="45297" x2="91808" y2="45297"/>
                        <a14:foregroundMark x1="94915" y1="52475" x2="94915" y2="52475"/>
                        <a14:foregroundMark x1="90960" y1="56931" x2="90960" y2="56931"/>
                        <a14:foregroundMark x1="98870" y1="51238" x2="98870" y2="51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072" y="4608840"/>
            <a:ext cx="13525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opping">
            <a:extLst>
              <a:ext uri="{FF2B5EF4-FFF2-40B4-BE49-F238E27FC236}">
                <a16:creationId xmlns:a16="http://schemas.microsoft.com/office/drawing/2014/main" id="{26B01BB6-FB2E-4F6B-A3C3-659FA7191541}"/>
              </a:ext>
            </a:extLst>
          </p:cNvPr>
          <p:cNvPicPr/>
          <p:nvPr/>
        </p:nvPicPr>
        <p:blipFill>
          <a:blip r:embed="rId2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02" b="99533" l="8879" r="89720">
                        <a14:foregroundMark x1="8879" y1="92991" x2="9346" y2="92056"/>
                        <a14:foregroundMark x1="86916" y1="99065" x2="18692" y2="99533"/>
                        <a14:foregroundMark x1="87383" y1="35981" x2="87850" y2="37850"/>
                        <a14:foregroundMark x1="85981" y1="30841" x2="85514" y2="29439"/>
                        <a14:foregroundMark x1="61215" y1="26168" x2="61215" y2="24766"/>
                        <a14:foregroundMark x1="57840" y1="6172" x2="54419" y2="3207"/>
                        <a14:foregroundMark x1="58806" y1="7009" x2="58442" y2="6694"/>
                        <a14:foregroundMark x1="59346" y1="7477" x2="58806" y2="7009"/>
                        <a14:foregroundMark x1="36916" y1="51402" x2="36916" y2="54206"/>
                        <a14:backgroundMark x1="37383" y1="42056" x2="37383" y2="42056"/>
                        <a14:backgroundMark x1="62617" y1="42056" x2="62617" y2="42056"/>
                        <a14:backgroundMark x1="56075" y1="7009" x2="56075" y2="7009"/>
                        <a14:backgroundMark x1="56542" y1="6542" x2="54673" y2="6542"/>
                        <a14:backgroundMark x1="57009" y1="7477" x2="57944" y2="7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276" y="4823254"/>
            <a:ext cx="1352550" cy="136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B4BB4C-69B7-44F5-97AB-EA2B34C358F7}"/>
              </a:ext>
            </a:extLst>
          </p:cNvPr>
          <p:cNvSpPr txBox="1"/>
          <p:nvPr/>
        </p:nvSpPr>
        <p:spPr>
          <a:xfrm>
            <a:off x="137131" y="1680404"/>
            <a:ext cx="52959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457B9D"/>
                </a:solidFill>
                <a:latin typeface="Arial Nova Cond" panose="020B0506020202020204" pitchFamily="34" charset="0"/>
              </a:rPr>
              <a:t>What is your </a:t>
            </a:r>
            <a:r>
              <a:rPr lang="en-US" altLang="ko-KR" sz="4800" dirty="0">
                <a:solidFill>
                  <a:srgbClr val="457B9D"/>
                </a:solidFill>
                <a:latin typeface="Arial Rounded MT Bold" panose="020F0704030504030204" pitchFamily="34" charset="0"/>
              </a:rPr>
              <a:t>hobby</a:t>
            </a:r>
            <a:r>
              <a:rPr lang="en-US" altLang="ko-KR" sz="4400" dirty="0">
                <a:solidFill>
                  <a:srgbClr val="457B9D"/>
                </a:solidFill>
                <a:latin typeface="Arial Nova Cond" panose="020B0506020202020204" pitchFamily="34" charset="0"/>
              </a:rPr>
              <a:t>?</a:t>
            </a:r>
            <a:endParaRPr lang="ko-KR" altLang="en-US" sz="4400" dirty="0">
              <a:solidFill>
                <a:srgbClr val="457B9D"/>
              </a:solidFill>
              <a:latin typeface="Arial Nova Cond" panose="020B0506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E6F3E-4B0D-4E81-A3A6-36D536BB8892}"/>
              </a:ext>
            </a:extLst>
          </p:cNvPr>
          <p:cNvSpPr txBox="1"/>
          <p:nvPr/>
        </p:nvSpPr>
        <p:spPr>
          <a:xfrm>
            <a:off x="0" y="3185914"/>
            <a:ext cx="5295900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F1FAEE"/>
                </a:solidFill>
                <a:latin typeface="Arial Nova Cond" panose="020B0506020202020204" pitchFamily="34" charset="0"/>
              </a:rPr>
              <a:t>My </a:t>
            </a:r>
            <a:r>
              <a:rPr lang="en-US" altLang="ko-KR" sz="6000" dirty="0">
                <a:solidFill>
                  <a:srgbClr val="E63946"/>
                </a:solidFill>
                <a:latin typeface="Arial Rounded MT Bold" panose="020F0704030504030204" pitchFamily="34" charset="0"/>
              </a:rPr>
              <a:t>hobby</a:t>
            </a:r>
            <a:r>
              <a:rPr lang="en-US" altLang="ko-KR" sz="5400" dirty="0">
                <a:solidFill>
                  <a:srgbClr val="F1FAEE"/>
                </a:solidFill>
                <a:latin typeface="Arial Nova Cond" panose="020B0506020202020204" pitchFamily="34" charset="0"/>
              </a:rPr>
              <a:t> is ____________.</a:t>
            </a:r>
            <a:endParaRPr lang="ko-KR" altLang="en-US" sz="5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2457A-866C-4B61-896B-E9BAC4384432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caring for my pets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C7F24-51FE-439C-9465-3DEAE4853D2C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hiking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C287EC-F5FE-4108-A1B9-CF0356E85DF4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gaming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CE6FB9-BEE5-45B4-85C4-EBB5E78EB644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reading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84C2B5-9AC5-4F11-B9EF-D2731F635B34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watching movies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D10DE1-6469-43C3-93EC-59686C97065F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making art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8B8AE2-5303-464D-9FBC-C87953D7FCDB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writing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4CB7A0-E9DE-4D8D-9D11-0890A430542E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playing sports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0E26F3-FB77-4B2A-B167-CF0983E36354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cooking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F3863D-C815-443C-BD86-5467F896F21A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listening to music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C1BA9A-9776-4057-A6A1-6498B8751041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gardening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E86CD2-CD58-4DD7-9C33-878B7E800877}"/>
              </a:ext>
            </a:extLst>
          </p:cNvPr>
          <p:cNvSpPr txBox="1"/>
          <p:nvPr/>
        </p:nvSpPr>
        <p:spPr>
          <a:xfrm>
            <a:off x="-137056" y="4224119"/>
            <a:ext cx="5295900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400" dirty="0">
                <a:solidFill>
                  <a:srgbClr val="A8DADC"/>
                </a:solidFill>
                <a:latin typeface="Arial Nova Cond" panose="020B0506020202020204" pitchFamily="34" charset="0"/>
              </a:rPr>
              <a:t>shopping</a:t>
            </a:r>
            <a:endParaRPr lang="ko-KR" altLang="en-US" sz="4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5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BE89D6-0D42-4746-9994-F199FDA6D8D0}"/>
              </a:ext>
            </a:extLst>
          </p:cNvPr>
          <p:cNvSpPr/>
          <p:nvPr/>
        </p:nvSpPr>
        <p:spPr>
          <a:xfrm>
            <a:off x="443218" y="413158"/>
            <a:ext cx="11305563" cy="6031684"/>
          </a:xfrm>
          <a:prstGeom prst="rect">
            <a:avLst/>
          </a:prstGeom>
          <a:solidFill>
            <a:srgbClr val="457B9D"/>
          </a:solidFill>
          <a:ln w="38100">
            <a:solidFill>
              <a:srgbClr val="F1F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5F130E-1B1C-4080-803F-4E62A27F3E07}"/>
              </a:ext>
            </a:extLst>
          </p:cNvPr>
          <p:cNvCxnSpPr>
            <a:cxnSpLocks/>
          </p:cNvCxnSpPr>
          <p:nvPr/>
        </p:nvCxnSpPr>
        <p:spPr>
          <a:xfrm>
            <a:off x="443218" y="1457585"/>
            <a:ext cx="11305563" cy="0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E09CCB-82DC-4E38-B2DE-A5929D54D2D6}"/>
              </a:ext>
            </a:extLst>
          </p:cNvPr>
          <p:cNvCxnSpPr>
            <a:cxnSpLocks/>
          </p:cNvCxnSpPr>
          <p:nvPr/>
        </p:nvCxnSpPr>
        <p:spPr>
          <a:xfrm>
            <a:off x="448807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9362EA-8EC9-40AD-BB4F-2D56DC55424D}"/>
              </a:ext>
            </a:extLst>
          </p:cNvPr>
          <p:cNvCxnSpPr>
            <a:cxnSpLocks/>
          </p:cNvCxnSpPr>
          <p:nvPr/>
        </p:nvCxnSpPr>
        <p:spPr>
          <a:xfrm>
            <a:off x="10133299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B619DF-6C7A-45B5-A7BB-074C89578C01}"/>
              </a:ext>
            </a:extLst>
          </p:cNvPr>
          <p:cNvCxnSpPr>
            <a:cxnSpLocks/>
          </p:cNvCxnSpPr>
          <p:nvPr/>
        </p:nvCxnSpPr>
        <p:spPr>
          <a:xfrm>
            <a:off x="6905135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05FDDD-BFEB-4182-B27C-DF553869C87E}"/>
              </a:ext>
            </a:extLst>
          </p:cNvPr>
          <p:cNvCxnSpPr>
            <a:cxnSpLocks/>
          </p:cNvCxnSpPr>
          <p:nvPr/>
        </p:nvCxnSpPr>
        <p:spPr>
          <a:xfrm>
            <a:off x="8519217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EBD03F-FD6E-420A-AAAF-170148D73689}"/>
              </a:ext>
            </a:extLst>
          </p:cNvPr>
          <p:cNvCxnSpPr>
            <a:cxnSpLocks/>
          </p:cNvCxnSpPr>
          <p:nvPr/>
        </p:nvCxnSpPr>
        <p:spPr>
          <a:xfrm>
            <a:off x="3676971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6D2127-3805-46A1-8D2F-0732C5585C7A}"/>
              </a:ext>
            </a:extLst>
          </p:cNvPr>
          <p:cNvCxnSpPr>
            <a:cxnSpLocks/>
          </p:cNvCxnSpPr>
          <p:nvPr/>
        </p:nvCxnSpPr>
        <p:spPr>
          <a:xfrm>
            <a:off x="11747379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1F22C-E9A4-430F-BC89-4FB242FAB047}"/>
              </a:ext>
            </a:extLst>
          </p:cNvPr>
          <p:cNvCxnSpPr>
            <a:cxnSpLocks/>
          </p:cNvCxnSpPr>
          <p:nvPr/>
        </p:nvCxnSpPr>
        <p:spPr>
          <a:xfrm>
            <a:off x="2062889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6548B-CCC2-434C-9072-43DCF822CA7D}"/>
              </a:ext>
            </a:extLst>
          </p:cNvPr>
          <p:cNvCxnSpPr>
            <a:cxnSpLocks/>
          </p:cNvCxnSpPr>
          <p:nvPr/>
        </p:nvCxnSpPr>
        <p:spPr>
          <a:xfrm>
            <a:off x="5291053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AAF0870-ACEE-457B-A3FD-273D419ABDB1}"/>
              </a:ext>
            </a:extLst>
          </p:cNvPr>
          <p:cNvSpPr txBox="1"/>
          <p:nvPr/>
        </p:nvSpPr>
        <p:spPr>
          <a:xfrm>
            <a:off x="443218" y="649912"/>
            <a:ext cx="16154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A8DADC"/>
                </a:solidFill>
                <a:latin typeface="Arial Nova Cond" panose="020B0506020202020204" pitchFamily="34" charset="0"/>
              </a:rPr>
              <a:t>Monday</a:t>
            </a:r>
            <a:endParaRPr lang="ko-KR" altLang="en-US" sz="32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C7AAA9-7283-457C-A7E9-707B97505F82}"/>
              </a:ext>
            </a:extLst>
          </p:cNvPr>
          <p:cNvSpPr txBox="1"/>
          <p:nvPr/>
        </p:nvSpPr>
        <p:spPr>
          <a:xfrm>
            <a:off x="2055903" y="642984"/>
            <a:ext cx="16154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A8DADC"/>
                </a:solidFill>
                <a:latin typeface="Arial Nova Cond" panose="020B0506020202020204" pitchFamily="34" charset="0"/>
              </a:rPr>
              <a:t>Tuesday</a:t>
            </a:r>
            <a:endParaRPr lang="ko-KR" altLang="en-US" sz="32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EA977-4F47-4FBE-9A4F-05B6F628CD26}"/>
              </a:ext>
            </a:extLst>
          </p:cNvPr>
          <p:cNvSpPr txBox="1"/>
          <p:nvPr/>
        </p:nvSpPr>
        <p:spPr>
          <a:xfrm>
            <a:off x="3741490" y="718395"/>
            <a:ext cx="161548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dirty="0">
                <a:solidFill>
                  <a:srgbClr val="A8DADC"/>
                </a:solidFill>
                <a:latin typeface="Arial Nova Cond" panose="020B0506020202020204" pitchFamily="34" charset="0"/>
              </a:rPr>
              <a:t>Wednesday</a:t>
            </a:r>
            <a:endParaRPr lang="ko-KR" altLang="en-US" sz="24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946AF3-17B7-4730-B747-7454CBFDA94D}"/>
              </a:ext>
            </a:extLst>
          </p:cNvPr>
          <p:cNvSpPr txBox="1"/>
          <p:nvPr/>
        </p:nvSpPr>
        <p:spPr>
          <a:xfrm>
            <a:off x="5354175" y="680690"/>
            <a:ext cx="161548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800" dirty="0">
                <a:solidFill>
                  <a:srgbClr val="A8DADC"/>
                </a:solidFill>
                <a:latin typeface="Arial Nova Cond" panose="020B0506020202020204" pitchFamily="34" charset="0"/>
              </a:rPr>
              <a:t>Thursday</a:t>
            </a:r>
            <a:endParaRPr lang="ko-KR" altLang="en-US" sz="28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AA6473-7480-4197-970C-6F7B8B1172F8}"/>
              </a:ext>
            </a:extLst>
          </p:cNvPr>
          <p:cNvSpPr txBox="1"/>
          <p:nvPr/>
        </p:nvSpPr>
        <p:spPr>
          <a:xfrm>
            <a:off x="6936696" y="656840"/>
            <a:ext cx="16154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dirty="0">
                <a:solidFill>
                  <a:srgbClr val="A8DADC"/>
                </a:solidFill>
                <a:latin typeface="Arial Nova Cond" panose="020B0506020202020204" pitchFamily="34" charset="0"/>
              </a:rPr>
              <a:t>Friday</a:t>
            </a:r>
            <a:endParaRPr lang="ko-KR" altLang="en-US" sz="3200" dirty="0">
              <a:solidFill>
                <a:srgbClr val="A8DADC"/>
              </a:solidFill>
              <a:latin typeface="Arial Nova Cond" panose="020B0506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0E165A-4189-4339-ACE4-C9DA00C4EBDD}"/>
              </a:ext>
            </a:extLst>
          </p:cNvPr>
          <p:cNvSpPr txBox="1"/>
          <p:nvPr/>
        </p:nvSpPr>
        <p:spPr>
          <a:xfrm>
            <a:off x="8526609" y="641334"/>
            <a:ext cx="16154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rgbClr val="FFC000"/>
                </a:solidFill>
                <a:latin typeface="Arial Nova Cond" panose="020B0506020202020204" pitchFamily="34" charset="0"/>
              </a:rPr>
              <a:t>Saturday</a:t>
            </a:r>
            <a:endParaRPr lang="ko-KR" altLang="en-US" sz="3200" b="1" spc="-150" dirty="0">
              <a:solidFill>
                <a:srgbClr val="FFC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22269-0F19-4D32-B337-21A5E924D91B}"/>
              </a:ext>
            </a:extLst>
          </p:cNvPr>
          <p:cNvSpPr txBox="1"/>
          <p:nvPr/>
        </p:nvSpPr>
        <p:spPr>
          <a:xfrm>
            <a:off x="10149081" y="641334"/>
            <a:ext cx="16154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rgbClr val="FFC000"/>
                </a:solidFill>
                <a:latin typeface="Arial Nova Cond" panose="020B0506020202020204" pitchFamily="34" charset="0"/>
              </a:rPr>
              <a:t>Sunday</a:t>
            </a:r>
            <a:endParaRPr lang="ko-KR" altLang="en-US" sz="3200" b="1" spc="-150" dirty="0">
              <a:solidFill>
                <a:srgbClr val="FFC00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23" name="reading">
            <a:extLst>
              <a:ext uri="{FF2B5EF4-FFF2-40B4-BE49-F238E27FC236}">
                <a16:creationId xmlns:a16="http://schemas.microsoft.com/office/drawing/2014/main" id="{EF263DEE-6D54-45D9-B7D5-808324782255}"/>
              </a:ext>
            </a:extLst>
          </p:cNvPr>
          <p:cNvPicPr/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5" b="99010" l="9901" r="89604">
                        <a14:foregroundMark x1="19802" y1="72772" x2="19802" y2="72772"/>
                        <a14:foregroundMark x1="83168" y1="73020" x2="83168" y2="73020"/>
                        <a14:foregroundMark x1="55446" y1="94059" x2="48762" y2="94554"/>
                        <a14:foregroundMark x1="49010" y1="99257" x2="49010" y2="99257"/>
                        <a14:foregroundMark x1="50248" y1="48515" x2="48020" y2="47525"/>
                        <a14:foregroundMark x1="53218" y1="20545" x2="52723" y2="17822"/>
                        <a14:foregroundMark x1="50743" y1="4455" x2="50743" y2="4455"/>
                        <a14:foregroundMark x1="51238" y1="1485" x2="50743" y2="1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34" y="2986515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caring for pets">
            <a:extLst>
              <a:ext uri="{FF2B5EF4-FFF2-40B4-BE49-F238E27FC236}">
                <a16:creationId xmlns:a16="http://schemas.microsoft.com/office/drawing/2014/main" id="{C9479419-62B5-49C6-9CA8-00D84A16B68B}"/>
              </a:ext>
            </a:extLst>
          </p:cNvPr>
          <p:cNvPicPr/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35" b="96617" l="2256" r="96617">
                        <a14:foregroundMark x1="6767" y1="28947" x2="7519" y2="28947"/>
                        <a14:foregroundMark x1="2256" y1="25940" x2="2256" y2="25940"/>
                        <a14:foregroundMark x1="33835" y1="79323" x2="33835" y2="79323"/>
                        <a14:foregroundMark x1="22556" y1="97368" x2="31579" y2="84211"/>
                        <a14:foregroundMark x1="83835" y1="96992" x2="87218" y2="95865"/>
                        <a14:foregroundMark x1="93233" y1="83083" x2="93233" y2="83083"/>
                        <a14:foregroundMark x1="96241" y1="61654" x2="96617" y2="61654"/>
                        <a14:foregroundMark x1="49624" y1="93609" x2="49624" y2="93609"/>
                        <a14:foregroundMark x1="33459" y1="4135" x2="33459" y2="4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368" y="3667552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making art">
            <a:extLst>
              <a:ext uri="{FF2B5EF4-FFF2-40B4-BE49-F238E27FC236}">
                <a16:creationId xmlns:a16="http://schemas.microsoft.com/office/drawing/2014/main" id="{2F2C46D1-53E2-43D3-B963-FE4BB0E0752E}"/>
              </a:ext>
            </a:extLst>
          </p:cNvPr>
          <p:cNvPicPr/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73" b="94207" l="8896" r="90491">
                        <a14:foregroundMark x1="90491" y1="53354" x2="90491" y2="53354"/>
                        <a14:foregroundMark x1="20552" y1="65244" x2="18712" y2="64024"/>
                        <a14:foregroundMark x1="8896" y1="54573" x2="8896" y2="54573"/>
                        <a14:foregroundMark x1="48773" y1="65244" x2="46626" y2="58537"/>
                        <a14:foregroundMark x1="52147" y1="82927" x2="52147" y2="82927"/>
                        <a14:foregroundMark x1="54601" y1="94512" x2="54601" y2="94512"/>
                        <a14:foregroundMark x1="34663" y1="4573" x2="34663" y2="45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32" y="2066925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cooking 9">
            <a:extLst>
              <a:ext uri="{FF2B5EF4-FFF2-40B4-BE49-F238E27FC236}">
                <a16:creationId xmlns:a16="http://schemas.microsoft.com/office/drawing/2014/main" id="{0F7DB509-2C2A-443B-A7AA-C7F8373F0991}"/>
              </a:ext>
            </a:extLst>
          </p:cNvPr>
          <p:cNvPicPr/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62" b="99687" l="1231" r="96308">
                        <a14:foregroundMark x1="8923" y1="84953" x2="8615" y2="84326"/>
                        <a14:foregroundMark x1="7385" y1="82759" x2="6769" y2="81818"/>
                        <a14:foregroundMark x1="4615" y1="74295" x2="4615" y2="73041"/>
                        <a14:foregroundMark x1="37846" y1="69279" x2="37846" y2="68025"/>
                        <a14:foregroundMark x1="10769" y1="90909" x2="21846" y2="90909"/>
                        <a14:foregroundMark x1="52000" y1="92163" x2="61231" y2="91223"/>
                        <a14:foregroundMark x1="96615" y1="69279" x2="96615" y2="69279"/>
                        <a14:foregroundMark x1="96615" y1="69279" x2="95692" y2="66458"/>
                        <a14:foregroundMark x1="79692" y1="47335" x2="81231" y2="45141"/>
                        <a14:foregroundMark x1="86462" y1="38871" x2="85846" y2="36050"/>
                        <a14:foregroundMark x1="41846" y1="40125" x2="41846" y2="41379"/>
                        <a14:foregroundMark x1="62462" y1="98119" x2="2154" y2="99687"/>
                        <a14:foregroundMark x1="1231" y1="68339" x2="1231" y2="68339"/>
                        <a14:foregroundMark x1="11692" y1="56113" x2="11692" y2="57367"/>
                        <a14:foregroundMark x1="19692" y1="53292" x2="19692" y2="54545"/>
                        <a14:foregroundMark x1="28615" y1="56426" x2="28615" y2="57367"/>
                        <a14:foregroundMark x1="36308" y1="9404" x2="36923" y2="9718"/>
                        <a14:foregroundMark x1="68000" y1="3762" x2="65846" y2="5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518" y="2934086"/>
            <a:ext cx="135255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ardening">
            <a:extLst>
              <a:ext uri="{FF2B5EF4-FFF2-40B4-BE49-F238E27FC236}">
                <a16:creationId xmlns:a16="http://schemas.microsoft.com/office/drawing/2014/main" id="{B91D978F-4AF3-497D-8B41-63D54A064B5C}"/>
              </a:ext>
            </a:extLst>
          </p:cNvPr>
          <p:cNvPicPr/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33" b="97525" l="1695" r="98870">
                        <a14:foregroundMark x1="19774" y1="71782" x2="20056" y2="73515"/>
                        <a14:foregroundMark x1="1695" y1="70050" x2="1695" y2="70050"/>
                        <a14:foregroundMark x1="38701" y1="16832" x2="38701" y2="15842"/>
                        <a14:foregroundMark x1="24011" y1="11634" x2="23164" y2="12871"/>
                        <a14:foregroundMark x1="31921" y1="4703" x2="31921" y2="4703"/>
                        <a14:foregroundMark x1="49435" y1="1733" x2="49435" y2="1733"/>
                        <a14:foregroundMark x1="46045" y1="83168" x2="45480" y2="86386"/>
                        <a14:foregroundMark x1="33051" y1="91584" x2="33051" y2="93564"/>
                        <a14:foregroundMark x1="31073" y1="97525" x2="31073" y2="97525"/>
                        <a14:foregroundMark x1="72881" y1="92822" x2="74294" y2="87624"/>
                        <a14:foregroundMark x1="66949" y1="65594" x2="66949" y2="65594"/>
                        <a14:foregroundMark x1="87853" y1="72030" x2="87853" y2="72030"/>
                        <a14:foregroundMark x1="84463" y1="61386" x2="84463" y2="61386"/>
                        <a14:foregroundMark x1="77401" y1="57673" x2="77401" y2="57673"/>
                        <a14:foregroundMark x1="73729" y1="51238" x2="73729" y2="51238"/>
                        <a14:foregroundMark x1="75989" y1="44307" x2="75989" y2="44307"/>
                        <a14:foregroundMark x1="83333" y1="42574" x2="83333" y2="42574"/>
                        <a14:foregroundMark x1="85028" y1="52228" x2="85028" y2="52228"/>
                        <a14:foregroundMark x1="91808" y1="45297" x2="91808" y2="45297"/>
                        <a14:foregroundMark x1="94915" y1="52475" x2="94915" y2="52475"/>
                        <a14:foregroundMark x1="90960" y1="56931" x2="90960" y2="56931"/>
                        <a14:foregroundMark x1="98870" y1="51238" x2="98870" y2="51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627" y="2819785"/>
            <a:ext cx="13525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hiking">
            <a:extLst>
              <a:ext uri="{FF2B5EF4-FFF2-40B4-BE49-F238E27FC236}">
                <a16:creationId xmlns:a16="http://schemas.microsoft.com/office/drawing/2014/main" id="{6A6D8CC0-F31A-42E1-8335-0D92AFBC8AD9}"/>
              </a:ext>
            </a:extLst>
          </p:cNvPr>
          <p:cNvPicPr/>
          <p:nvPr/>
        </p:nvPicPr>
        <p:blipFill>
          <a:blip r:embed="rId1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13" b="93812" l="5941" r="92327">
                        <a14:foregroundMark x1="52970" y1="84406" x2="30693" y2="88119"/>
                        <a14:foregroundMark x1="25248" y1="93069" x2="45297" y2="92822"/>
                        <a14:foregroundMark x1="92574" y1="93812" x2="92574" y2="93812"/>
                        <a14:foregroundMark x1="8416" y1="93564" x2="8416" y2="93564"/>
                        <a14:foregroundMark x1="6188" y1="92574" x2="6188" y2="92574"/>
                        <a14:foregroundMark x1="29208" y1="64851" x2="29208" y2="64851"/>
                        <a14:foregroundMark x1="38366" y1="8168" x2="38366" y2="8168"/>
                        <a14:foregroundMark x1="36881" y1="3713" x2="36881" y2="3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93" y="1881531"/>
            <a:ext cx="1352550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listening to music">
            <a:extLst>
              <a:ext uri="{FF2B5EF4-FFF2-40B4-BE49-F238E27FC236}">
                <a16:creationId xmlns:a16="http://schemas.microsoft.com/office/drawing/2014/main" id="{54C89719-B24D-4DDE-8FA3-C57A19A0FF9D}"/>
              </a:ext>
            </a:extLst>
          </p:cNvPr>
          <p:cNvPicPr/>
          <p:nvPr/>
        </p:nvPicPr>
        <p:blipFill>
          <a:blip r:embed="rId1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228" b="97030" l="2723" r="98020">
                        <a14:foregroundMark x1="33911" y1="66832" x2="35644" y2="22277"/>
                        <a14:foregroundMark x1="2970" y1="89604" x2="5446" y2="93069"/>
                        <a14:foregroundMark x1="20792" y1="96287" x2="15347" y2="97030"/>
                        <a14:foregroundMark x1="66089" y1="79455" x2="65099" y2="77475"/>
                        <a14:foregroundMark x1="66337" y1="72772" x2="66089" y2="63861"/>
                        <a14:foregroundMark x1="94059" y1="60644" x2="96287" y2="62624"/>
                        <a14:foregroundMark x1="96535" y1="39356" x2="98267" y2="6188"/>
                        <a14:foregroundMark x1="95050" y1="2228" x2="95050" y2="2228"/>
                        <a14:backgroundMark x1="99010" y1="248" x2="99752" y2="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051" y="3691322"/>
            <a:ext cx="1352550" cy="136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7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BE89D6-0D42-4746-9994-F199FDA6D8D0}"/>
              </a:ext>
            </a:extLst>
          </p:cNvPr>
          <p:cNvSpPr/>
          <p:nvPr/>
        </p:nvSpPr>
        <p:spPr>
          <a:xfrm>
            <a:off x="424635" y="413158"/>
            <a:ext cx="11305563" cy="6031684"/>
          </a:xfrm>
          <a:prstGeom prst="rect">
            <a:avLst/>
          </a:prstGeom>
          <a:solidFill>
            <a:srgbClr val="457B9D"/>
          </a:solidFill>
          <a:ln w="38100">
            <a:solidFill>
              <a:srgbClr val="F1FA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5F130E-1B1C-4080-803F-4E62A27F3E07}"/>
              </a:ext>
            </a:extLst>
          </p:cNvPr>
          <p:cNvCxnSpPr>
            <a:cxnSpLocks/>
          </p:cNvCxnSpPr>
          <p:nvPr/>
        </p:nvCxnSpPr>
        <p:spPr>
          <a:xfrm>
            <a:off x="443218" y="1457585"/>
            <a:ext cx="11305563" cy="0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E09CCB-82DC-4E38-B2DE-A5929D54D2D6}"/>
              </a:ext>
            </a:extLst>
          </p:cNvPr>
          <p:cNvCxnSpPr>
            <a:cxnSpLocks/>
          </p:cNvCxnSpPr>
          <p:nvPr/>
        </p:nvCxnSpPr>
        <p:spPr>
          <a:xfrm>
            <a:off x="448807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29362EA-8EC9-40AD-BB4F-2D56DC55424D}"/>
              </a:ext>
            </a:extLst>
          </p:cNvPr>
          <p:cNvCxnSpPr>
            <a:cxnSpLocks/>
          </p:cNvCxnSpPr>
          <p:nvPr/>
        </p:nvCxnSpPr>
        <p:spPr>
          <a:xfrm>
            <a:off x="10133299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B619DF-6C7A-45B5-A7BB-074C89578C01}"/>
              </a:ext>
            </a:extLst>
          </p:cNvPr>
          <p:cNvCxnSpPr>
            <a:cxnSpLocks/>
          </p:cNvCxnSpPr>
          <p:nvPr/>
        </p:nvCxnSpPr>
        <p:spPr>
          <a:xfrm>
            <a:off x="6905135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E05FDDD-BFEB-4182-B27C-DF553869C87E}"/>
              </a:ext>
            </a:extLst>
          </p:cNvPr>
          <p:cNvCxnSpPr>
            <a:cxnSpLocks/>
          </p:cNvCxnSpPr>
          <p:nvPr/>
        </p:nvCxnSpPr>
        <p:spPr>
          <a:xfrm>
            <a:off x="8519217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0EBD03F-FD6E-420A-AAAF-170148D73689}"/>
              </a:ext>
            </a:extLst>
          </p:cNvPr>
          <p:cNvCxnSpPr>
            <a:cxnSpLocks/>
          </p:cNvCxnSpPr>
          <p:nvPr/>
        </p:nvCxnSpPr>
        <p:spPr>
          <a:xfrm>
            <a:off x="3676971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6D2127-3805-46A1-8D2F-0732C5585C7A}"/>
              </a:ext>
            </a:extLst>
          </p:cNvPr>
          <p:cNvCxnSpPr>
            <a:cxnSpLocks/>
          </p:cNvCxnSpPr>
          <p:nvPr/>
        </p:nvCxnSpPr>
        <p:spPr>
          <a:xfrm>
            <a:off x="11747379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11F22C-E9A4-430F-BC89-4FB242FAB047}"/>
              </a:ext>
            </a:extLst>
          </p:cNvPr>
          <p:cNvCxnSpPr>
            <a:cxnSpLocks/>
          </p:cNvCxnSpPr>
          <p:nvPr/>
        </p:nvCxnSpPr>
        <p:spPr>
          <a:xfrm>
            <a:off x="2062889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6548B-CCC2-434C-9072-43DCF822CA7D}"/>
              </a:ext>
            </a:extLst>
          </p:cNvPr>
          <p:cNvCxnSpPr>
            <a:cxnSpLocks/>
          </p:cNvCxnSpPr>
          <p:nvPr/>
        </p:nvCxnSpPr>
        <p:spPr>
          <a:xfrm>
            <a:off x="5291053" y="413158"/>
            <a:ext cx="0" cy="6031684"/>
          </a:xfrm>
          <a:prstGeom prst="line">
            <a:avLst/>
          </a:prstGeom>
          <a:ln w="38100">
            <a:solidFill>
              <a:srgbClr val="F1FA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80E165A-4189-4339-ACE4-C9DA00C4EBDD}"/>
              </a:ext>
            </a:extLst>
          </p:cNvPr>
          <p:cNvSpPr txBox="1"/>
          <p:nvPr/>
        </p:nvSpPr>
        <p:spPr>
          <a:xfrm>
            <a:off x="8526609" y="641334"/>
            <a:ext cx="16154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rgbClr val="FFC000"/>
                </a:solidFill>
                <a:latin typeface="Arial Nova Cond" panose="020B0506020202020204" pitchFamily="34" charset="0"/>
              </a:rPr>
              <a:t>Saturday</a:t>
            </a:r>
            <a:endParaRPr lang="ko-KR" altLang="en-US" sz="3200" b="1" spc="-150" dirty="0">
              <a:solidFill>
                <a:srgbClr val="FFC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F22269-0F19-4D32-B337-21A5E924D91B}"/>
              </a:ext>
            </a:extLst>
          </p:cNvPr>
          <p:cNvSpPr txBox="1"/>
          <p:nvPr/>
        </p:nvSpPr>
        <p:spPr>
          <a:xfrm>
            <a:off x="10149081" y="641334"/>
            <a:ext cx="161548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spc="-150" dirty="0">
                <a:solidFill>
                  <a:srgbClr val="FFC000"/>
                </a:solidFill>
                <a:latin typeface="Arial Nova Cond" panose="020B0506020202020204" pitchFamily="34" charset="0"/>
              </a:rPr>
              <a:t>Sunday</a:t>
            </a:r>
            <a:endParaRPr lang="ko-KR" altLang="en-US" sz="3200" b="1" spc="-150" dirty="0">
              <a:solidFill>
                <a:srgbClr val="FFC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397A67-024C-485A-AFA6-F3AC39D4A8EE}"/>
              </a:ext>
            </a:extLst>
          </p:cNvPr>
          <p:cNvSpPr txBox="1"/>
          <p:nvPr/>
        </p:nvSpPr>
        <p:spPr>
          <a:xfrm>
            <a:off x="901651" y="2644170"/>
            <a:ext cx="7194022" cy="156966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rgbClr val="1D3557"/>
                </a:solidFill>
                <a:latin typeface="Bebas Neue" panose="00000500000000000000" pitchFamily="2" charset="0"/>
              </a:rPr>
              <a:t>The</a:t>
            </a:r>
            <a:r>
              <a:rPr lang="en-US" altLang="ko-KR" sz="9600" dirty="0">
                <a:solidFill>
                  <a:srgbClr val="A8DADC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9600" dirty="0">
                <a:ln w="19050">
                  <a:noFill/>
                </a:ln>
                <a:solidFill>
                  <a:srgbClr val="FFC000"/>
                </a:solidFill>
                <a:latin typeface="Arial Rounded MT Bold" panose="020F0704030504030204" pitchFamily="34" charset="0"/>
              </a:rPr>
              <a:t>Weekend</a:t>
            </a:r>
            <a:endParaRPr lang="ko-KR" altLang="en-US" sz="9600" dirty="0">
              <a:ln w="19050">
                <a:noFill/>
              </a:ln>
              <a:solidFill>
                <a:srgbClr val="FFC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79DC60A1-53AD-4A90-B59C-130E4BE587B7}"/>
              </a:ext>
            </a:extLst>
          </p:cNvPr>
          <p:cNvSpPr/>
          <p:nvPr/>
        </p:nvSpPr>
        <p:spPr>
          <a:xfrm>
            <a:off x="-9625" y="0"/>
            <a:ext cx="12305899" cy="6858000"/>
          </a:xfrm>
          <a:custGeom>
            <a:avLst/>
            <a:gdLst>
              <a:gd name="connsiteX0" fmla="*/ 427435 w 12305899"/>
              <a:gd name="connsiteY0" fmla="*/ 394629 h 6858000"/>
              <a:gd name="connsiteX1" fmla="*/ 427435 w 12305899"/>
              <a:gd name="connsiteY1" fmla="*/ 6463371 h 6858000"/>
              <a:gd name="connsiteX2" fmla="*/ 11780348 w 12305899"/>
              <a:gd name="connsiteY2" fmla="*/ 6463371 h 6858000"/>
              <a:gd name="connsiteX3" fmla="*/ 11780348 w 12305899"/>
              <a:gd name="connsiteY3" fmla="*/ 394629 h 6858000"/>
              <a:gd name="connsiteX4" fmla="*/ 0 w 12305899"/>
              <a:gd name="connsiteY4" fmla="*/ 0 h 6858000"/>
              <a:gd name="connsiteX5" fmla="*/ 427435 w 12305899"/>
              <a:gd name="connsiteY5" fmla="*/ 0 h 6858000"/>
              <a:gd name="connsiteX6" fmla="*/ 427435 w 12305899"/>
              <a:gd name="connsiteY6" fmla="*/ 0 h 6858000"/>
              <a:gd name="connsiteX7" fmla="*/ 11780348 w 12305899"/>
              <a:gd name="connsiteY7" fmla="*/ 0 h 6858000"/>
              <a:gd name="connsiteX8" fmla="*/ 12192000 w 12305899"/>
              <a:gd name="connsiteY8" fmla="*/ 0 h 6858000"/>
              <a:gd name="connsiteX9" fmla="*/ 12207783 w 12305899"/>
              <a:gd name="connsiteY9" fmla="*/ 0 h 6858000"/>
              <a:gd name="connsiteX10" fmla="*/ 12207783 w 12305899"/>
              <a:gd name="connsiteY10" fmla="*/ 6463371 h 6858000"/>
              <a:gd name="connsiteX11" fmla="*/ 12305899 w 12305899"/>
              <a:gd name="connsiteY11" fmla="*/ 6463371 h 6858000"/>
              <a:gd name="connsiteX12" fmla="*/ 12305899 w 12305899"/>
              <a:gd name="connsiteY12" fmla="*/ 6858000 h 6858000"/>
              <a:gd name="connsiteX13" fmla="*/ 12207783 w 12305899"/>
              <a:gd name="connsiteY13" fmla="*/ 6858000 h 6858000"/>
              <a:gd name="connsiteX14" fmla="*/ 11780348 w 12305899"/>
              <a:gd name="connsiteY14" fmla="*/ 6858000 h 6858000"/>
              <a:gd name="connsiteX15" fmla="*/ 427435 w 12305899"/>
              <a:gd name="connsiteY15" fmla="*/ 6858000 h 6858000"/>
              <a:gd name="connsiteX16" fmla="*/ 129682 w 12305899"/>
              <a:gd name="connsiteY16" fmla="*/ 6858000 h 6858000"/>
              <a:gd name="connsiteX17" fmla="*/ 0 w 12305899"/>
              <a:gd name="connsiteY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05899" h="6858000">
                <a:moveTo>
                  <a:pt x="427435" y="394629"/>
                </a:moveTo>
                <a:lnTo>
                  <a:pt x="427435" y="6463371"/>
                </a:lnTo>
                <a:lnTo>
                  <a:pt x="11780348" y="6463371"/>
                </a:lnTo>
                <a:lnTo>
                  <a:pt x="11780348" y="394629"/>
                </a:lnTo>
                <a:close/>
                <a:moveTo>
                  <a:pt x="0" y="0"/>
                </a:moveTo>
                <a:lnTo>
                  <a:pt x="427435" y="0"/>
                </a:lnTo>
                <a:lnTo>
                  <a:pt x="427435" y="0"/>
                </a:lnTo>
                <a:lnTo>
                  <a:pt x="11780348" y="0"/>
                </a:lnTo>
                <a:lnTo>
                  <a:pt x="12192000" y="0"/>
                </a:lnTo>
                <a:lnTo>
                  <a:pt x="12207783" y="0"/>
                </a:lnTo>
                <a:lnTo>
                  <a:pt x="12207783" y="6463371"/>
                </a:lnTo>
                <a:lnTo>
                  <a:pt x="12305899" y="6463371"/>
                </a:lnTo>
                <a:lnTo>
                  <a:pt x="12305899" y="6858000"/>
                </a:lnTo>
                <a:lnTo>
                  <a:pt x="12207783" y="6858000"/>
                </a:lnTo>
                <a:lnTo>
                  <a:pt x="11780348" y="6858000"/>
                </a:lnTo>
                <a:lnTo>
                  <a:pt x="427435" y="6858000"/>
                </a:lnTo>
                <a:lnTo>
                  <a:pt x="12968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D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A33E20-83C3-4626-8F26-7762C405D289}"/>
              </a:ext>
            </a:extLst>
          </p:cNvPr>
          <p:cNvSpPr txBox="1">
            <a:spLocks/>
          </p:cNvSpPr>
          <p:nvPr/>
        </p:nvSpPr>
        <p:spPr>
          <a:xfrm>
            <a:off x="838199" y="2744315"/>
            <a:ext cx="10515600" cy="2388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did you do last 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</a:t>
            </a:r>
            <a:r>
              <a:rPr lang="en-US" sz="3600" dirty="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like to </a:t>
            </a:r>
            <a:r>
              <a:rPr lang="en-US" sz="3600" dirty="0">
                <a:solidFill>
                  <a:srgbClr val="A8DA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______.</a:t>
            </a:r>
            <a:r>
              <a:rPr lang="en-US" sz="3600" dirty="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“Last </a:t>
            </a:r>
            <a:r>
              <a:rPr lang="en-US" sz="4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weekend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600">
                <a:solidFill>
                  <a:srgbClr val="A8DA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  <a:r>
              <a:rPr lang="en-US" sz="3600">
                <a:solidFill>
                  <a:srgbClr val="F1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3600" dirty="0">
              <a:solidFill>
                <a:srgbClr val="F1FA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600" i="1" dirty="0">
                <a:solidFill>
                  <a:schemeClr val="tx1">
                    <a:lumMod val="7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     Fill in the </a:t>
            </a:r>
            <a:r>
              <a:rPr lang="en-US" sz="3600" i="1" dirty="0">
                <a:solidFill>
                  <a:srgbClr val="A8DADC"/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blank</a:t>
            </a:r>
            <a:r>
              <a:rPr lang="en-US" sz="3600" i="1" dirty="0">
                <a:latin typeface="Arial Nova Light" panose="020B03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solidFill>
                  <a:schemeClr val="tx1">
                    <a:lumMod val="75000"/>
                  </a:schemeClr>
                </a:solidFill>
                <a:latin typeface="Arial Nova Light" panose="020B0304020202020204" pitchFamily="34" charset="0"/>
                <a:cs typeface="Arial" panose="020B0604020202020204" pitchFamily="34" charset="0"/>
              </a:rPr>
              <a:t>with your hobby!</a:t>
            </a:r>
          </a:p>
        </p:txBody>
      </p:sp>
    </p:spTree>
    <p:extLst>
      <p:ext uri="{BB962C8B-B14F-4D97-AF65-F5344CB8AC3E}">
        <p14:creationId xmlns:p14="http://schemas.microsoft.com/office/powerpoint/2010/main" val="162688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ac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6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ac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7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ac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2.77556E-17 L 0.66185 2.77556E-17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4.16667E-7 -0.274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6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ke Loop | Motion graphics inspiration, Animation design, Infographic  illustration">
            <a:extLst>
              <a:ext uri="{FF2B5EF4-FFF2-40B4-BE49-F238E27FC236}">
                <a16:creationId xmlns:a16="http://schemas.microsoft.com/office/drawing/2014/main" id="{9234E88B-1121-4BB1-8A13-7047AF91A4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108" y="3516831"/>
            <a:ext cx="4454892" cy="334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8C1EBB-FEF5-4557-8029-EF3EE9B221FE}"/>
              </a:ext>
            </a:extLst>
          </p:cNvPr>
          <p:cNvSpPr txBox="1"/>
          <p:nvPr/>
        </p:nvSpPr>
        <p:spPr>
          <a:xfrm>
            <a:off x="531437" y="1046027"/>
            <a:ext cx="8488738" cy="398570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24E35"/>
                </a:solidFill>
                <a:latin typeface="Arial Nova Cond" panose="020B0506020202020204" pitchFamily="34" charset="0"/>
              </a:rPr>
              <a:t>See you </a:t>
            </a:r>
            <a:r>
              <a:rPr lang="en-US" altLang="ko-KR" sz="13800" b="1" spc="-150" dirty="0">
                <a:solidFill>
                  <a:srgbClr val="5F3E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tomorrow</a:t>
            </a:r>
            <a:r>
              <a:rPr lang="en-US" altLang="ko-KR" sz="13800" b="1" spc="-150" dirty="0">
                <a:solidFill>
                  <a:srgbClr val="5F3E5C"/>
                </a:solidFill>
                <a:latin typeface="Arial Rounded MT Bold" panose="020F0704030504030204" pitchFamily="34" charset="0"/>
              </a:rPr>
              <a:t>!</a:t>
            </a:r>
            <a:endParaRPr lang="ko-KR" altLang="en-US" sz="11500" b="1" spc="-150" dirty="0">
              <a:solidFill>
                <a:srgbClr val="5F3E5C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59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Hobbies You Can Turn Into a Remote Side Job | FlexJobs">
            <a:extLst>
              <a:ext uri="{FF2B5EF4-FFF2-40B4-BE49-F238E27FC236}">
                <a16:creationId xmlns:a16="http://schemas.microsoft.com/office/drawing/2014/main" id="{2D2162CD-7DD6-4FDB-8B1D-A50F7667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27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695A0DF-7997-4A07-8ECA-BB73719FDEAE}"/>
              </a:ext>
            </a:extLst>
          </p:cNvPr>
          <p:cNvGrpSpPr/>
          <p:nvPr/>
        </p:nvGrpSpPr>
        <p:grpSpPr>
          <a:xfrm>
            <a:off x="7053943" y="275771"/>
            <a:ext cx="4862285" cy="6306457"/>
            <a:chOff x="7053943" y="275771"/>
            <a:chExt cx="4862285" cy="63064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65B6C6-F9FC-416A-B0E3-F8511BFB55A0}"/>
                </a:ext>
              </a:extLst>
            </p:cNvPr>
            <p:cNvGrpSpPr/>
            <p:nvPr/>
          </p:nvGrpSpPr>
          <p:grpSpPr>
            <a:xfrm>
              <a:off x="7053943" y="275771"/>
              <a:ext cx="4862285" cy="6306457"/>
              <a:chOff x="7053943" y="275771"/>
              <a:chExt cx="4862285" cy="630645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FCFD450-B558-4D91-8B89-6C6A406D0A49}"/>
                  </a:ext>
                </a:extLst>
              </p:cNvPr>
              <p:cNvSpPr/>
              <p:nvPr/>
            </p:nvSpPr>
            <p:spPr>
              <a:xfrm>
                <a:off x="7053943" y="275771"/>
                <a:ext cx="4862285" cy="6306457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6C1D031-7FF5-4A90-A84F-938ACFE6CB0E}"/>
                  </a:ext>
                </a:extLst>
              </p:cNvPr>
              <p:cNvSpPr/>
              <p:nvPr/>
            </p:nvSpPr>
            <p:spPr>
              <a:xfrm>
                <a:off x="7160252" y="413655"/>
                <a:ext cx="4649666" cy="6030688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solidFill>
                  <a:srgbClr val="1D35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C902D6-FCAE-43DB-83E9-56B8313D8154}"/>
                </a:ext>
              </a:extLst>
            </p:cNvPr>
            <p:cNvSpPr txBox="1"/>
            <p:nvPr/>
          </p:nvSpPr>
          <p:spPr>
            <a:xfrm>
              <a:off x="8039016" y="479227"/>
              <a:ext cx="2892138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6000" dirty="0">
                  <a:solidFill>
                    <a:srgbClr val="A8DADC"/>
                  </a:solidFill>
                  <a:latin typeface="Arial Nova Cond" panose="020B0506020202020204" pitchFamily="34" charset="0"/>
                </a:rPr>
                <a:t>Hobbies </a:t>
              </a:r>
              <a:endParaRPr lang="ko-KR" altLang="en-US" sz="6000" dirty="0">
                <a:solidFill>
                  <a:srgbClr val="A8DADC"/>
                </a:solidFill>
                <a:latin typeface="Arial Nova Cond" panose="020B0506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ABA144-2943-4A2E-B581-F3D6016A24B3}"/>
              </a:ext>
            </a:extLst>
          </p:cNvPr>
          <p:cNvSpPr txBox="1"/>
          <p:nvPr/>
        </p:nvSpPr>
        <p:spPr>
          <a:xfrm>
            <a:off x="7550029" y="2381013"/>
            <a:ext cx="380014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She is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cycling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14A24-1077-451B-A06F-271A706349B7}"/>
              </a:ext>
            </a:extLst>
          </p:cNvPr>
          <p:cNvSpPr txBox="1"/>
          <p:nvPr/>
        </p:nvSpPr>
        <p:spPr>
          <a:xfrm>
            <a:off x="7550029" y="3689403"/>
            <a:ext cx="380014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Her hobby is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cycling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6" name="Picture 15" descr="A person riding a bike down a dirt road&#10;&#10;Description automatically generated">
            <a:extLst>
              <a:ext uri="{FF2B5EF4-FFF2-40B4-BE49-F238E27FC236}">
                <a16:creationId xmlns:a16="http://schemas.microsoft.com/office/drawing/2014/main" id="{720283F8-444F-4CA2-B69F-7BD082366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"/>
          <a:stretch/>
        </p:blipFill>
        <p:spPr>
          <a:xfrm>
            <a:off x="3038" y="10"/>
            <a:ext cx="66684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99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695A0DF-7997-4A07-8ECA-BB73719FDEAE}"/>
              </a:ext>
            </a:extLst>
          </p:cNvPr>
          <p:cNvGrpSpPr/>
          <p:nvPr/>
        </p:nvGrpSpPr>
        <p:grpSpPr>
          <a:xfrm>
            <a:off x="261257" y="275771"/>
            <a:ext cx="4862285" cy="6306457"/>
            <a:chOff x="7053943" y="275771"/>
            <a:chExt cx="4862285" cy="63064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65B6C6-F9FC-416A-B0E3-F8511BFB55A0}"/>
                </a:ext>
              </a:extLst>
            </p:cNvPr>
            <p:cNvGrpSpPr/>
            <p:nvPr/>
          </p:nvGrpSpPr>
          <p:grpSpPr>
            <a:xfrm>
              <a:off x="7053943" y="275771"/>
              <a:ext cx="4862285" cy="6306457"/>
              <a:chOff x="7053943" y="275771"/>
              <a:chExt cx="4862285" cy="630645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FCFD450-B558-4D91-8B89-6C6A406D0A49}"/>
                  </a:ext>
                </a:extLst>
              </p:cNvPr>
              <p:cNvSpPr/>
              <p:nvPr/>
            </p:nvSpPr>
            <p:spPr>
              <a:xfrm>
                <a:off x="7053943" y="275771"/>
                <a:ext cx="4862285" cy="6306457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6C1D031-7FF5-4A90-A84F-938ACFE6CB0E}"/>
                  </a:ext>
                </a:extLst>
              </p:cNvPr>
              <p:cNvSpPr/>
              <p:nvPr/>
            </p:nvSpPr>
            <p:spPr>
              <a:xfrm>
                <a:off x="7160252" y="413655"/>
                <a:ext cx="4649666" cy="6030688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solidFill>
                  <a:srgbClr val="1D35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C902D6-FCAE-43DB-83E9-56B8313D8154}"/>
                </a:ext>
              </a:extLst>
            </p:cNvPr>
            <p:cNvSpPr txBox="1"/>
            <p:nvPr/>
          </p:nvSpPr>
          <p:spPr>
            <a:xfrm>
              <a:off x="8039016" y="479227"/>
              <a:ext cx="2892138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6000" dirty="0">
                  <a:solidFill>
                    <a:srgbClr val="A8DADC"/>
                  </a:solidFill>
                  <a:latin typeface="Arial Nova Cond" panose="020B0506020202020204" pitchFamily="34" charset="0"/>
                </a:rPr>
                <a:t>Hobbies </a:t>
              </a:r>
              <a:endParaRPr lang="ko-KR" altLang="en-US" sz="6000" dirty="0">
                <a:solidFill>
                  <a:srgbClr val="A8DADC"/>
                </a:solidFill>
                <a:latin typeface="Arial Nova Cond" panose="020B0506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ABA144-2943-4A2E-B581-F3D6016A24B3}"/>
              </a:ext>
            </a:extLst>
          </p:cNvPr>
          <p:cNvSpPr txBox="1"/>
          <p:nvPr/>
        </p:nvSpPr>
        <p:spPr>
          <a:xfrm>
            <a:off x="757343" y="2381013"/>
            <a:ext cx="380014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He is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cooking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14A24-1077-451B-A06F-271A706349B7}"/>
              </a:ext>
            </a:extLst>
          </p:cNvPr>
          <p:cNvSpPr txBox="1"/>
          <p:nvPr/>
        </p:nvSpPr>
        <p:spPr>
          <a:xfrm>
            <a:off x="757343" y="3689403"/>
            <a:ext cx="380014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His hobby is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cooking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9" name="Content Placeholder 4" descr="A person preparing food in a kitchen&#10;&#10;Description automatically generated">
            <a:extLst>
              <a:ext uri="{FF2B5EF4-FFF2-40B4-BE49-F238E27FC236}">
                <a16:creationId xmlns:a16="http://schemas.microsoft.com/office/drawing/2014/main" id="{F536E57B-D1BD-4E16-8D6F-268108200C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12" r="21921"/>
          <a:stretch/>
        </p:blipFill>
        <p:spPr>
          <a:xfrm>
            <a:off x="5513319" y="10"/>
            <a:ext cx="754561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009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695A0DF-7997-4A07-8ECA-BB73719FDEAE}"/>
              </a:ext>
            </a:extLst>
          </p:cNvPr>
          <p:cNvGrpSpPr/>
          <p:nvPr/>
        </p:nvGrpSpPr>
        <p:grpSpPr>
          <a:xfrm>
            <a:off x="7053943" y="275771"/>
            <a:ext cx="4862285" cy="6306457"/>
            <a:chOff x="7053943" y="275771"/>
            <a:chExt cx="4862285" cy="63064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65B6C6-F9FC-416A-B0E3-F8511BFB55A0}"/>
                </a:ext>
              </a:extLst>
            </p:cNvPr>
            <p:cNvGrpSpPr/>
            <p:nvPr/>
          </p:nvGrpSpPr>
          <p:grpSpPr>
            <a:xfrm>
              <a:off x="7053943" y="275771"/>
              <a:ext cx="4862285" cy="6306457"/>
              <a:chOff x="7053943" y="275771"/>
              <a:chExt cx="4862285" cy="630645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FCFD450-B558-4D91-8B89-6C6A406D0A49}"/>
                  </a:ext>
                </a:extLst>
              </p:cNvPr>
              <p:cNvSpPr/>
              <p:nvPr/>
            </p:nvSpPr>
            <p:spPr>
              <a:xfrm>
                <a:off x="7053943" y="275771"/>
                <a:ext cx="4862285" cy="6306457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6C1D031-7FF5-4A90-A84F-938ACFE6CB0E}"/>
                  </a:ext>
                </a:extLst>
              </p:cNvPr>
              <p:cNvSpPr/>
              <p:nvPr/>
            </p:nvSpPr>
            <p:spPr>
              <a:xfrm>
                <a:off x="7160252" y="413655"/>
                <a:ext cx="4649666" cy="6030688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solidFill>
                  <a:srgbClr val="1D35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C902D6-FCAE-43DB-83E9-56B8313D8154}"/>
                </a:ext>
              </a:extLst>
            </p:cNvPr>
            <p:cNvSpPr txBox="1"/>
            <p:nvPr/>
          </p:nvSpPr>
          <p:spPr>
            <a:xfrm>
              <a:off x="8039016" y="479227"/>
              <a:ext cx="2892138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6000" dirty="0">
                  <a:solidFill>
                    <a:srgbClr val="A8DADC"/>
                  </a:solidFill>
                  <a:latin typeface="Arial Nova Cond" panose="020B0506020202020204" pitchFamily="34" charset="0"/>
                </a:rPr>
                <a:t>Hobbies </a:t>
              </a:r>
              <a:endParaRPr lang="ko-KR" altLang="en-US" sz="6000" dirty="0">
                <a:solidFill>
                  <a:srgbClr val="A8DADC"/>
                </a:solidFill>
                <a:latin typeface="Arial Nova Cond" panose="020B0506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ABA144-2943-4A2E-B581-F3D6016A24B3}"/>
              </a:ext>
            </a:extLst>
          </p:cNvPr>
          <p:cNvSpPr txBox="1"/>
          <p:nvPr/>
        </p:nvSpPr>
        <p:spPr>
          <a:xfrm>
            <a:off x="7550029" y="2042459"/>
            <a:ext cx="4090428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They are 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watching a movie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14A24-1077-451B-A06F-271A706349B7}"/>
              </a:ext>
            </a:extLst>
          </p:cNvPr>
          <p:cNvSpPr txBox="1"/>
          <p:nvPr/>
        </p:nvSpPr>
        <p:spPr>
          <a:xfrm>
            <a:off x="7550029" y="4036578"/>
            <a:ext cx="4090428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Their hobby is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watching a movie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FC6D7E5-6495-43E5-AC01-AC3A9FB06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2" t="-1" r="15354" b="-1"/>
          <a:stretch/>
        </p:blipFill>
        <p:spPr>
          <a:xfrm>
            <a:off x="20" y="10"/>
            <a:ext cx="667124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96087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695A0DF-7997-4A07-8ECA-BB73719FDEAE}"/>
              </a:ext>
            </a:extLst>
          </p:cNvPr>
          <p:cNvGrpSpPr/>
          <p:nvPr/>
        </p:nvGrpSpPr>
        <p:grpSpPr>
          <a:xfrm>
            <a:off x="261257" y="275771"/>
            <a:ext cx="4862285" cy="6306457"/>
            <a:chOff x="7053943" y="275771"/>
            <a:chExt cx="4862285" cy="63064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65B6C6-F9FC-416A-B0E3-F8511BFB55A0}"/>
                </a:ext>
              </a:extLst>
            </p:cNvPr>
            <p:cNvGrpSpPr/>
            <p:nvPr/>
          </p:nvGrpSpPr>
          <p:grpSpPr>
            <a:xfrm>
              <a:off x="7053943" y="275771"/>
              <a:ext cx="4862285" cy="6306457"/>
              <a:chOff x="7053943" y="275771"/>
              <a:chExt cx="4862285" cy="630645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FCFD450-B558-4D91-8B89-6C6A406D0A49}"/>
                  </a:ext>
                </a:extLst>
              </p:cNvPr>
              <p:cNvSpPr/>
              <p:nvPr/>
            </p:nvSpPr>
            <p:spPr>
              <a:xfrm>
                <a:off x="7053943" y="275771"/>
                <a:ext cx="4862285" cy="6306457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6C1D031-7FF5-4A90-A84F-938ACFE6CB0E}"/>
                  </a:ext>
                </a:extLst>
              </p:cNvPr>
              <p:cNvSpPr/>
              <p:nvPr/>
            </p:nvSpPr>
            <p:spPr>
              <a:xfrm>
                <a:off x="7160252" y="413655"/>
                <a:ext cx="4649666" cy="6030688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solidFill>
                  <a:srgbClr val="1D35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C902D6-FCAE-43DB-83E9-56B8313D8154}"/>
                </a:ext>
              </a:extLst>
            </p:cNvPr>
            <p:cNvSpPr txBox="1"/>
            <p:nvPr/>
          </p:nvSpPr>
          <p:spPr>
            <a:xfrm>
              <a:off x="8039016" y="479227"/>
              <a:ext cx="2892138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6000" dirty="0">
                  <a:solidFill>
                    <a:srgbClr val="A8DADC"/>
                  </a:solidFill>
                  <a:latin typeface="Arial Nova Cond" panose="020B0506020202020204" pitchFamily="34" charset="0"/>
                </a:rPr>
                <a:t>Hobbies </a:t>
              </a:r>
              <a:endParaRPr lang="ko-KR" altLang="en-US" sz="6000" dirty="0">
                <a:solidFill>
                  <a:srgbClr val="A8DADC"/>
                </a:solidFill>
                <a:latin typeface="Arial Nova Cond" panose="020B0506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ABA144-2943-4A2E-B581-F3D6016A24B3}"/>
              </a:ext>
            </a:extLst>
          </p:cNvPr>
          <p:cNvSpPr txBox="1"/>
          <p:nvPr/>
        </p:nvSpPr>
        <p:spPr>
          <a:xfrm>
            <a:off x="757342" y="2042459"/>
            <a:ext cx="4104943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They are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playing board games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14A24-1077-451B-A06F-271A706349B7}"/>
              </a:ext>
            </a:extLst>
          </p:cNvPr>
          <p:cNvSpPr txBox="1"/>
          <p:nvPr/>
        </p:nvSpPr>
        <p:spPr>
          <a:xfrm>
            <a:off x="757342" y="3904847"/>
            <a:ext cx="4104943" cy="21236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Their hobby is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playing board games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11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7F87B1B-54EE-4EAB-8279-F26C29F68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94" r="15479" b="-2"/>
          <a:stretch/>
        </p:blipFill>
        <p:spPr>
          <a:xfrm>
            <a:off x="5346352" y="0"/>
            <a:ext cx="69629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434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695A0DF-7997-4A07-8ECA-BB73719FDEAE}"/>
              </a:ext>
            </a:extLst>
          </p:cNvPr>
          <p:cNvGrpSpPr/>
          <p:nvPr/>
        </p:nvGrpSpPr>
        <p:grpSpPr>
          <a:xfrm>
            <a:off x="7053943" y="275771"/>
            <a:ext cx="4862285" cy="6306457"/>
            <a:chOff x="7053943" y="275771"/>
            <a:chExt cx="4862285" cy="630645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865B6C6-F9FC-416A-B0E3-F8511BFB55A0}"/>
                </a:ext>
              </a:extLst>
            </p:cNvPr>
            <p:cNvGrpSpPr/>
            <p:nvPr/>
          </p:nvGrpSpPr>
          <p:grpSpPr>
            <a:xfrm>
              <a:off x="7053943" y="275771"/>
              <a:ext cx="4862285" cy="6306457"/>
              <a:chOff x="7053943" y="275771"/>
              <a:chExt cx="4862285" cy="630645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FCFD450-B558-4D91-8B89-6C6A406D0A49}"/>
                  </a:ext>
                </a:extLst>
              </p:cNvPr>
              <p:cNvSpPr/>
              <p:nvPr/>
            </p:nvSpPr>
            <p:spPr>
              <a:xfrm>
                <a:off x="7053943" y="275771"/>
                <a:ext cx="4862285" cy="6306457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6C1D031-7FF5-4A90-A84F-938ACFE6CB0E}"/>
                  </a:ext>
                </a:extLst>
              </p:cNvPr>
              <p:cNvSpPr/>
              <p:nvPr/>
            </p:nvSpPr>
            <p:spPr>
              <a:xfrm>
                <a:off x="7160252" y="413655"/>
                <a:ext cx="4649666" cy="6030688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solidFill>
                  <a:srgbClr val="1D35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AC902D6-FCAE-43DB-83E9-56B8313D8154}"/>
                </a:ext>
              </a:extLst>
            </p:cNvPr>
            <p:cNvSpPr txBox="1"/>
            <p:nvPr/>
          </p:nvSpPr>
          <p:spPr>
            <a:xfrm>
              <a:off x="8039016" y="479227"/>
              <a:ext cx="2892138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6000" dirty="0">
                  <a:solidFill>
                    <a:srgbClr val="A8DADC"/>
                  </a:solidFill>
                  <a:latin typeface="Arial Nova Cond" panose="020B0506020202020204" pitchFamily="34" charset="0"/>
                </a:rPr>
                <a:t>Hobbies </a:t>
              </a:r>
              <a:endParaRPr lang="ko-KR" altLang="en-US" sz="6000" dirty="0">
                <a:solidFill>
                  <a:srgbClr val="A8DADC"/>
                </a:solidFill>
                <a:latin typeface="Arial Nova Cond" panose="020B0506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BABA144-2943-4A2E-B581-F3D6016A24B3}"/>
              </a:ext>
            </a:extLst>
          </p:cNvPr>
          <p:cNvSpPr txBox="1"/>
          <p:nvPr/>
        </p:nvSpPr>
        <p:spPr>
          <a:xfrm>
            <a:off x="7550029" y="2381013"/>
            <a:ext cx="3800142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She is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reading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714A24-1077-451B-A06F-271A706349B7}"/>
              </a:ext>
            </a:extLst>
          </p:cNvPr>
          <p:cNvSpPr txBox="1"/>
          <p:nvPr/>
        </p:nvSpPr>
        <p:spPr>
          <a:xfrm>
            <a:off x="7550029" y="3689403"/>
            <a:ext cx="3800142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Her hobby is </a:t>
            </a:r>
            <a:r>
              <a:rPr lang="en-US" altLang="ko-KR" sz="4400" dirty="0">
                <a:solidFill>
                  <a:srgbClr val="FFC000"/>
                </a:solidFill>
                <a:latin typeface="Arial Nova Cond" panose="020B0506020202020204" pitchFamily="34" charset="0"/>
              </a:rPr>
              <a:t>reading</a:t>
            </a:r>
            <a:r>
              <a:rPr lang="en-US" altLang="ko-KR" sz="4400" dirty="0">
                <a:solidFill>
                  <a:srgbClr val="F1FAEE"/>
                </a:solidFill>
                <a:latin typeface="Arial Nova Cond" panose="020B0506020202020204" pitchFamily="34" charset="0"/>
              </a:rPr>
              <a:t>.  </a:t>
            </a:r>
            <a:endParaRPr lang="ko-KR" altLang="en-US" sz="44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" name="Content Placeholder 15" descr="A picture containing shelf, book, indoor, sitting&#10;&#10;Description automatically generated">
            <a:extLst>
              <a:ext uri="{FF2B5EF4-FFF2-40B4-BE49-F238E27FC236}">
                <a16:creationId xmlns:a16="http://schemas.microsoft.com/office/drawing/2014/main" id="{493249EE-85ED-4C7A-B7AA-DD6632589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8" t="-1" r="17928" b="-1"/>
          <a:stretch/>
        </p:blipFill>
        <p:spPr>
          <a:xfrm>
            <a:off x="-29028" y="10"/>
            <a:ext cx="679570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7513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9FA273C-0E98-4414-8F81-9ACEA008353A}"/>
              </a:ext>
            </a:extLst>
          </p:cNvPr>
          <p:cNvSpPr txBox="1"/>
          <p:nvPr/>
        </p:nvSpPr>
        <p:spPr>
          <a:xfrm>
            <a:off x="1036602" y="172151"/>
            <a:ext cx="6318653" cy="186204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1500" dirty="0">
                <a:solidFill>
                  <a:srgbClr val="E63946"/>
                </a:solidFill>
                <a:latin typeface="Bebas Neue" panose="00000500000000000000" pitchFamily="2" charset="0"/>
              </a:rPr>
              <a:t>NOT</a:t>
            </a:r>
            <a:r>
              <a:rPr lang="en-US" altLang="ko-KR" sz="8000" dirty="0">
                <a:solidFill>
                  <a:srgbClr val="A8DADC"/>
                </a:solidFill>
                <a:latin typeface="Arial Nova Cond" panose="020B0506020202020204" pitchFamily="34" charset="0"/>
              </a:rPr>
              <a:t> </a:t>
            </a:r>
            <a:r>
              <a:rPr lang="en-US" altLang="ko-KR" sz="8000" dirty="0">
                <a:solidFill>
                  <a:srgbClr val="A8DADC"/>
                </a:solidFill>
                <a:latin typeface="Arial Rounded MT Bold" panose="020F0704030504030204" pitchFamily="34" charset="0"/>
              </a:rPr>
              <a:t>Hobbies</a:t>
            </a:r>
            <a:endParaRPr lang="ko-KR" altLang="en-US" sz="8000" dirty="0">
              <a:solidFill>
                <a:srgbClr val="A8DADC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Study graphic" descr="Classroom">
            <a:extLst>
              <a:ext uri="{FF2B5EF4-FFF2-40B4-BE49-F238E27FC236}">
                <a16:creationId xmlns:a16="http://schemas.microsoft.com/office/drawing/2014/main" id="{DADA74CF-B4E8-4091-87E6-4D4D1362B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25928" y="2460502"/>
            <a:ext cx="3140144" cy="3140144"/>
          </a:xfrm>
          <a:prstGeom prst="rect">
            <a:avLst/>
          </a:prstGeom>
        </p:spPr>
      </p:pic>
      <p:pic>
        <p:nvPicPr>
          <p:cNvPr id="9" name="eat graphic" descr="Person eating">
            <a:extLst>
              <a:ext uri="{FF2B5EF4-FFF2-40B4-BE49-F238E27FC236}">
                <a16:creationId xmlns:a16="http://schemas.microsoft.com/office/drawing/2014/main" id="{9A0020F5-BBAF-4BD1-977E-48A8D7A386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8964" y="2460502"/>
            <a:ext cx="3140144" cy="3140144"/>
          </a:xfrm>
          <a:prstGeom prst="rect">
            <a:avLst/>
          </a:prstGeom>
        </p:spPr>
      </p:pic>
      <p:pic>
        <p:nvPicPr>
          <p:cNvPr id="11" name="sleep graphic" descr="Sleep">
            <a:extLst>
              <a:ext uri="{FF2B5EF4-FFF2-40B4-BE49-F238E27FC236}">
                <a16:creationId xmlns:a16="http://schemas.microsoft.com/office/drawing/2014/main" id="{73424346-C316-4C6C-85E7-43BD54CF0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2892" y="2460502"/>
            <a:ext cx="3140144" cy="3140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AA803F-8240-491C-B2DD-51BA3EB9F6EE}"/>
              </a:ext>
            </a:extLst>
          </p:cNvPr>
          <p:cNvSpPr txBox="1"/>
          <p:nvPr/>
        </p:nvSpPr>
        <p:spPr>
          <a:xfrm>
            <a:off x="197893" y="5242033"/>
            <a:ext cx="380014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E63946"/>
                </a:solidFill>
                <a:latin typeface="Arial Narrow" panose="020B0606020202030204" pitchFamily="34" charset="0"/>
              </a:rPr>
              <a:t>Sleeping</a:t>
            </a:r>
            <a:endParaRPr lang="ko-KR" altLang="en-US" sz="5400" dirty="0">
              <a:solidFill>
                <a:srgbClr val="E63946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58D5CB-D2CA-48F4-B0C4-70CFA79E4A7F}"/>
              </a:ext>
            </a:extLst>
          </p:cNvPr>
          <p:cNvSpPr txBox="1"/>
          <p:nvPr/>
        </p:nvSpPr>
        <p:spPr>
          <a:xfrm>
            <a:off x="8193964" y="5242033"/>
            <a:ext cx="380014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E63946"/>
                </a:solidFill>
                <a:latin typeface="Arial Narrow" panose="020B0606020202030204" pitchFamily="34" charset="0"/>
              </a:rPr>
              <a:t>Eating</a:t>
            </a:r>
            <a:endParaRPr lang="ko-KR" altLang="en-US" sz="5400" dirty="0">
              <a:solidFill>
                <a:srgbClr val="E63946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F47095-0EDD-43AA-8B82-A7CB5070EE58}"/>
              </a:ext>
            </a:extLst>
          </p:cNvPr>
          <p:cNvSpPr txBox="1"/>
          <p:nvPr/>
        </p:nvSpPr>
        <p:spPr>
          <a:xfrm>
            <a:off x="4195928" y="5242033"/>
            <a:ext cx="380014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>
                <a:solidFill>
                  <a:srgbClr val="E63946"/>
                </a:solidFill>
                <a:latin typeface="Arial Narrow" panose="020B0606020202030204" pitchFamily="34" charset="0"/>
              </a:rPr>
              <a:t>Studying</a:t>
            </a:r>
            <a:endParaRPr lang="ko-KR" altLang="en-US" sz="5400" dirty="0">
              <a:solidFill>
                <a:srgbClr val="E6394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5371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35CD0F-F25C-4AF3-A735-5B64D81E5A04}"/>
              </a:ext>
            </a:extLst>
          </p:cNvPr>
          <p:cNvGrpSpPr/>
          <p:nvPr/>
        </p:nvGrpSpPr>
        <p:grpSpPr>
          <a:xfrm>
            <a:off x="261257" y="275771"/>
            <a:ext cx="11654971" cy="6306457"/>
            <a:chOff x="7053943" y="275771"/>
            <a:chExt cx="4862285" cy="630645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D43E77D-FCE0-4E65-A4E6-344EB8EEF7AC}"/>
                </a:ext>
              </a:extLst>
            </p:cNvPr>
            <p:cNvGrpSpPr/>
            <p:nvPr/>
          </p:nvGrpSpPr>
          <p:grpSpPr>
            <a:xfrm>
              <a:off x="7053943" y="275771"/>
              <a:ext cx="4862285" cy="6306457"/>
              <a:chOff x="7053943" y="275771"/>
              <a:chExt cx="4862285" cy="630645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4D38AE49-DE6B-41E5-9436-DB0C3884CFB7}"/>
                  </a:ext>
                </a:extLst>
              </p:cNvPr>
              <p:cNvSpPr/>
              <p:nvPr/>
            </p:nvSpPr>
            <p:spPr>
              <a:xfrm>
                <a:off x="7053943" y="275771"/>
                <a:ext cx="4862285" cy="6306457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77994FA6-0F94-459C-8595-D8EA1E1FD817}"/>
                  </a:ext>
                </a:extLst>
              </p:cNvPr>
              <p:cNvSpPr/>
              <p:nvPr/>
            </p:nvSpPr>
            <p:spPr>
              <a:xfrm>
                <a:off x="7120550" y="413655"/>
                <a:ext cx="4729071" cy="6030688"/>
              </a:xfrm>
              <a:prstGeom prst="roundRect">
                <a:avLst>
                  <a:gd name="adj" fmla="val 11891"/>
                </a:avLst>
              </a:prstGeom>
              <a:solidFill>
                <a:srgbClr val="457B9D"/>
              </a:solidFill>
              <a:ln>
                <a:solidFill>
                  <a:srgbClr val="1D355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7376A3-5F9F-49E3-AAA5-26AEB099E95B}"/>
                </a:ext>
              </a:extLst>
            </p:cNvPr>
            <p:cNvSpPr txBox="1"/>
            <p:nvPr/>
          </p:nvSpPr>
          <p:spPr>
            <a:xfrm>
              <a:off x="8751722" y="479227"/>
              <a:ext cx="1466729" cy="1015663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ko-KR" sz="6000" dirty="0">
                  <a:solidFill>
                    <a:srgbClr val="A8DADC"/>
                  </a:solidFill>
                  <a:latin typeface="Arial Rounded MT Bold" panose="020F0704030504030204" pitchFamily="34" charset="0"/>
                </a:rPr>
                <a:t>Practice </a:t>
              </a:r>
              <a:endParaRPr lang="ko-KR" altLang="en-US" sz="6000" dirty="0">
                <a:solidFill>
                  <a:srgbClr val="A8DADC"/>
                </a:solidFill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C0E1022-5DAB-436B-BCB5-18FF500AD124}"/>
              </a:ext>
            </a:extLst>
          </p:cNvPr>
          <p:cNvSpPr txBox="1"/>
          <p:nvPr/>
        </p:nvSpPr>
        <p:spPr>
          <a:xfrm>
            <a:off x="1314450" y="2294544"/>
            <a:ext cx="95631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F1FAEE"/>
                </a:solidFill>
                <a:latin typeface="Arial Nova Cond" panose="020B0506020202020204" pitchFamily="34" charset="0"/>
              </a:rPr>
              <a:t>What is your </a:t>
            </a:r>
            <a:r>
              <a:rPr lang="en-US" altLang="ko-KR" sz="5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hobby</a:t>
            </a:r>
            <a:r>
              <a:rPr lang="en-US" altLang="ko-KR" sz="4800" dirty="0">
                <a:solidFill>
                  <a:srgbClr val="F1FAEE"/>
                </a:solidFill>
                <a:latin typeface="Arial Nova Cond" panose="020B0506020202020204" pitchFamily="34" charset="0"/>
              </a:rPr>
              <a:t>?</a:t>
            </a:r>
            <a:endParaRPr lang="ko-KR" altLang="en-US" sz="48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1BC1E-55CD-4185-91F9-EB94E6C0464F}"/>
              </a:ext>
            </a:extLst>
          </p:cNvPr>
          <p:cNvSpPr txBox="1"/>
          <p:nvPr/>
        </p:nvSpPr>
        <p:spPr>
          <a:xfrm>
            <a:off x="1368424" y="3640128"/>
            <a:ext cx="956310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4800" dirty="0">
                <a:solidFill>
                  <a:srgbClr val="F1FAEE"/>
                </a:solidFill>
                <a:latin typeface="Arial Nova Cond" panose="020B0506020202020204" pitchFamily="34" charset="0"/>
              </a:rPr>
              <a:t>My </a:t>
            </a:r>
            <a:r>
              <a:rPr lang="en-US" altLang="ko-KR" sz="5400" dirty="0">
                <a:solidFill>
                  <a:srgbClr val="FFC000"/>
                </a:solidFill>
                <a:latin typeface="Arial Rounded MT Bold" panose="020F0704030504030204" pitchFamily="34" charset="0"/>
              </a:rPr>
              <a:t>hobby</a:t>
            </a:r>
            <a:r>
              <a:rPr lang="en-US" altLang="ko-KR" sz="4800" dirty="0">
                <a:solidFill>
                  <a:srgbClr val="F1FAEE"/>
                </a:solidFill>
                <a:latin typeface="Arial Nova Cond" panose="020B0506020202020204" pitchFamily="34" charset="0"/>
              </a:rPr>
              <a:t> is _________.</a:t>
            </a:r>
            <a:endParaRPr lang="ko-KR" altLang="en-US" sz="4800" dirty="0">
              <a:solidFill>
                <a:srgbClr val="F1FAEE"/>
              </a:solidFill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8664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</TotalTime>
  <Words>161</Words>
  <Application>Microsoft Office PowerPoint</Application>
  <PresentationFormat>Widescreen</PresentationFormat>
  <Paragraphs>55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Bebas Neue</vt:lpstr>
      <vt:lpstr>Bebas Neue Book</vt:lpstr>
      <vt:lpstr>Arial Nova Cond</vt:lpstr>
      <vt:lpstr>Arial Rounded MT Bold</vt:lpstr>
      <vt:lpstr>Arial</vt:lpstr>
      <vt:lpstr>Calibri Light</vt:lpstr>
      <vt:lpstr>맑은 고딕</vt:lpstr>
      <vt:lpstr>Arial Nova Light</vt:lpstr>
      <vt:lpstr>Calibri</vt:lpstr>
      <vt:lpstr>Arial Narrow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15</cp:revision>
  <dcterms:created xsi:type="dcterms:W3CDTF">2020-09-23T00:48:13Z</dcterms:created>
  <dcterms:modified xsi:type="dcterms:W3CDTF">2020-10-12T00:24:59Z</dcterms:modified>
</cp:coreProperties>
</file>