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7"/>
  </p:notesMasterIdLst>
  <p:sldIdLst>
    <p:sldId id="256" r:id="rId2"/>
    <p:sldId id="257" r:id="rId3"/>
    <p:sldId id="259" r:id="rId4"/>
    <p:sldId id="269" r:id="rId5"/>
    <p:sldId id="260" r:id="rId6"/>
    <p:sldId id="261" r:id="rId7"/>
    <p:sldId id="262" r:id="rId8"/>
    <p:sldId id="271" r:id="rId9"/>
    <p:sldId id="263" r:id="rId10"/>
    <p:sldId id="272" r:id="rId11"/>
    <p:sldId id="273" r:id="rId12"/>
    <p:sldId id="274" r:id="rId13"/>
    <p:sldId id="275" r:id="rId14"/>
    <p:sldId id="270" r:id="rId15"/>
    <p:sldId id="264" r:id="rId16"/>
    <p:sldId id="296" r:id="rId17"/>
    <p:sldId id="278" r:id="rId18"/>
    <p:sldId id="292" r:id="rId19"/>
    <p:sldId id="265" r:id="rId20"/>
    <p:sldId id="293" r:id="rId21"/>
    <p:sldId id="294" r:id="rId22"/>
    <p:sldId id="279" r:id="rId23"/>
    <p:sldId id="277" r:id="rId24"/>
    <p:sldId id="291" r:id="rId25"/>
    <p:sldId id="280" r:id="rId26"/>
    <p:sldId id="281" r:id="rId27"/>
    <p:sldId id="282" r:id="rId28"/>
    <p:sldId id="283" r:id="rId29"/>
    <p:sldId id="284" r:id="rId30"/>
    <p:sldId id="285" r:id="rId31"/>
    <p:sldId id="288" r:id="rId32"/>
    <p:sldId id="287" r:id="rId33"/>
    <p:sldId id="286" r:id="rId34"/>
    <p:sldId id="276" r:id="rId35"/>
    <p:sldId id="295" r:id="rId36"/>
  </p:sldIdLst>
  <p:sldSz cx="12192000" cy="6858000"/>
  <p:notesSz cx="6858000" cy="9144000"/>
  <p:embeddedFontLst>
    <p:embeddedFont>
      <p:font typeface="맑은 고딕" panose="020B0503020000020004" pitchFamily="34" charset="-127"/>
      <p:regular r:id="rId38"/>
      <p:bold r:id="rId39"/>
    </p:embeddedFont>
    <p:embeddedFont>
      <p:font typeface="Arial Nova Cond" panose="020B0506020202020204" pitchFamily="34" charset="0"/>
      <p:regular r:id="rId40"/>
      <p:bold r:id="rId41"/>
      <p:italic r:id="rId42"/>
      <p:boldItalic r:id="rId43"/>
    </p:embeddedFont>
    <p:embeddedFont>
      <p:font typeface="Arial Nova Cond Light" panose="020B0306020202020204" pitchFamily="34" charset="0"/>
      <p:regular r:id="rId44"/>
      <p:italic r:id="rId45"/>
    </p:embeddedFont>
    <p:embeddedFont>
      <p:font typeface="Arial Rounded MT Bold" panose="020F0704030504030204" pitchFamily="34" charset="0"/>
      <p:regular r:id="rId46"/>
    </p:embeddedFont>
    <p:embeddedFont>
      <p:font typeface="Bebas Neue" panose="00000500000000000000" pitchFamily="2" charset="0"/>
      <p:regular r:id="rId47"/>
      <p:bold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alibri Light" panose="020F0302020204030204" pitchFamily="34" charset="0"/>
      <p:regular r:id="rId53"/>
      <p:italic r:id="rId5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62B"/>
    <a:srgbClr val="EDE7E3"/>
    <a:srgbClr val="489FB5"/>
    <a:srgbClr val="16697A"/>
    <a:srgbClr val="2EA8AE"/>
    <a:srgbClr val="82C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8C1159-8891-49A1-87FD-A55CD9525525}" type="datetimeFigureOut">
              <a:rPr lang="ko-KR" altLang="en-US" smtClean="0"/>
              <a:t>2021-05-08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96B913-89B3-45E7-AE58-B619642BA34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1595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Click on the image to reveal the English word. 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6B913-89B3-45E7-AE58-B619642BA348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5782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6B913-89B3-45E7-AE58-B619642BA348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6484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D2780-0904-4BB7-A4A1-B9D2B9B3D7CD}" type="datetimeFigureOut">
              <a:rPr lang="ko-KR" altLang="en-US" smtClean="0"/>
              <a:t>2021-05-08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0E1A-844A-4220-83AF-379AE9E718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0633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D2780-0904-4BB7-A4A1-B9D2B9B3D7CD}" type="datetimeFigureOut">
              <a:rPr lang="ko-KR" altLang="en-US" smtClean="0"/>
              <a:t>2021-05-08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0E1A-844A-4220-83AF-379AE9E718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4813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D2780-0904-4BB7-A4A1-B9D2B9B3D7CD}" type="datetimeFigureOut">
              <a:rPr lang="ko-KR" altLang="en-US" smtClean="0"/>
              <a:t>2021-05-08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0E1A-844A-4220-83AF-379AE9E718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0894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D2780-0904-4BB7-A4A1-B9D2B9B3D7CD}" type="datetimeFigureOut">
              <a:rPr lang="ko-KR" altLang="en-US" smtClean="0"/>
              <a:t>2021-05-08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0E1A-844A-4220-83AF-379AE9E718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5553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D2780-0904-4BB7-A4A1-B9D2B9B3D7CD}" type="datetimeFigureOut">
              <a:rPr lang="ko-KR" altLang="en-US" smtClean="0"/>
              <a:t>2021-05-08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0E1A-844A-4220-83AF-379AE9E718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0288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D2780-0904-4BB7-A4A1-B9D2B9B3D7CD}" type="datetimeFigureOut">
              <a:rPr lang="ko-KR" altLang="en-US" smtClean="0"/>
              <a:t>2021-05-08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0E1A-844A-4220-83AF-379AE9E718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9411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D2780-0904-4BB7-A4A1-B9D2B9B3D7CD}" type="datetimeFigureOut">
              <a:rPr lang="ko-KR" altLang="en-US" smtClean="0"/>
              <a:t>2021-05-08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0E1A-844A-4220-83AF-379AE9E718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1083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D2780-0904-4BB7-A4A1-B9D2B9B3D7CD}" type="datetimeFigureOut">
              <a:rPr lang="ko-KR" altLang="en-US" smtClean="0"/>
              <a:t>2021-05-08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0E1A-844A-4220-83AF-379AE9E718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2405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D2780-0904-4BB7-A4A1-B9D2B9B3D7CD}" type="datetimeFigureOut">
              <a:rPr lang="ko-KR" altLang="en-US" smtClean="0"/>
              <a:t>2021-05-08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0E1A-844A-4220-83AF-379AE9E718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9527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D2780-0904-4BB7-A4A1-B9D2B9B3D7CD}" type="datetimeFigureOut">
              <a:rPr lang="ko-KR" altLang="en-US" smtClean="0"/>
              <a:t>2021-05-08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0E1A-844A-4220-83AF-379AE9E718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9669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D2780-0904-4BB7-A4A1-B9D2B9B3D7CD}" type="datetimeFigureOut">
              <a:rPr lang="ko-KR" altLang="en-US" smtClean="0"/>
              <a:t>2021-05-08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0E1A-844A-4220-83AF-379AE9E718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5774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89FB5"/>
            </a:gs>
            <a:gs pos="100000">
              <a:srgbClr val="16697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D2780-0904-4BB7-A4A1-B9D2B9B3D7CD}" type="datetimeFigureOut">
              <a:rPr lang="ko-KR" altLang="en-US" smtClean="0"/>
              <a:t>2021-05-08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00E1A-844A-4220-83AF-379AE9E718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05925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3.png"/><Relationship Id="rId3" Type="http://schemas.openxmlformats.org/officeDocument/2006/relationships/image" Target="../media/image12.png"/><Relationship Id="rId7" Type="http://schemas.microsoft.com/office/2007/relationships/hdphoto" Target="../media/hdphoto3.wdp"/><Relationship Id="rId12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1.png"/><Relationship Id="rId5" Type="http://schemas.openxmlformats.org/officeDocument/2006/relationships/image" Target="../media/image3.pn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6.wdp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B839CE-F8FE-4EA0-BFEE-E091B5C1A027}"/>
              </a:ext>
            </a:extLst>
          </p:cNvPr>
          <p:cNvSpPr txBox="1"/>
          <p:nvPr/>
        </p:nvSpPr>
        <p:spPr>
          <a:xfrm>
            <a:off x="617549" y="320456"/>
            <a:ext cx="7827912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900" spc="-300" dirty="0">
                <a:solidFill>
                  <a:srgbClr val="EDE7E3"/>
                </a:solidFill>
                <a:latin typeface="Arial Nova Cond Light" panose="020B0306020202020204" pitchFamily="34" charset="0"/>
              </a:rPr>
              <a:t>GRASS  </a:t>
            </a:r>
            <a:endParaRPr lang="ko-KR" altLang="en-US" sz="19900" spc="-300" dirty="0">
              <a:solidFill>
                <a:srgbClr val="EDE7E3"/>
              </a:solidFill>
              <a:latin typeface="Arial Nova Cond Light" panose="020B0306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993258-917E-4F60-BC60-6001745D4B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939" r="79031" b="12925"/>
          <a:stretch/>
        </p:blipFill>
        <p:spPr>
          <a:xfrm>
            <a:off x="6764853" y="-1487715"/>
            <a:ext cx="2556588" cy="138093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AB38BC-FA7E-4F8F-9CF3-8E9CD87F50B1}"/>
              </a:ext>
            </a:extLst>
          </p:cNvPr>
          <p:cNvCxnSpPr>
            <a:cxnSpLocks/>
          </p:cNvCxnSpPr>
          <p:nvPr/>
        </p:nvCxnSpPr>
        <p:spPr>
          <a:xfrm>
            <a:off x="784968" y="3429000"/>
            <a:ext cx="5979885" cy="0"/>
          </a:xfrm>
          <a:prstGeom prst="line">
            <a:avLst/>
          </a:prstGeom>
          <a:ln w="76200">
            <a:gradFill flip="none" rotWithShape="1">
              <a:gsLst>
                <a:gs pos="67000">
                  <a:srgbClr val="FFA62B"/>
                </a:gs>
                <a:gs pos="0">
                  <a:srgbClr val="FFA62B"/>
                </a:gs>
                <a:gs pos="100000">
                  <a:srgbClr val="FFA62B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close up of a stuffed toy&#10;&#10;Description automatically generated">
            <a:extLst>
              <a:ext uri="{FF2B5EF4-FFF2-40B4-BE49-F238E27FC236}">
                <a16:creationId xmlns:a16="http://schemas.microsoft.com/office/drawing/2014/main" id="{10DEEC85-EE23-4F95-954B-F781B0968E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873" y="3475166"/>
            <a:ext cx="3434527" cy="31547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3BD331-8CF6-447E-BB3B-4A1C272E5FCA}"/>
              </a:ext>
            </a:extLst>
          </p:cNvPr>
          <p:cNvSpPr txBox="1"/>
          <p:nvPr/>
        </p:nvSpPr>
        <p:spPr>
          <a:xfrm>
            <a:off x="617549" y="3475166"/>
            <a:ext cx="8399351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900" spc="-300" dirty="0">
                <a:solidFill>
                  <a:srgbClr val="EDE7E3"/>
                </a:solidFill>
                <a:latin typeface="Arial Nova Cond Light" panose="020B0306020202020204" pitchFamily="34" charset="0"/>
              </a:rPr>
              <a:t>TROLLS  </a:t>
            </a:r>
            <a:endParaRPr lang="ko-KR" altLang="en-US" sz="19900" spc="-300" dirty="0">
              <a:solidFill>
                <a:srgbClr val="EDE7E3"/>
              </a:solidFill>
              <a:latin typeface="Arial Nova Cond Light" panose="020B03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27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1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33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40"/>
                            </p:stCondLst>
                            <p:childTnLst>
                              <p:par>
                                <p:cTn id="18" presetID="2" presetClass="entr" presetSubtype="3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F8B560-D226-41B3-9653-BA841C3C29E6}"/>
              </a:ext>
            </a:extLst>
          </p:cNvPr>
          <p:cNvSpPr txBox="1"/>
          <p:nvPr/>
        </p:nvSpPr>
        <p:spPr>
          <a:xfrm>
            <a:off x="753832" y="410081"/>
            <a:ext cx="10684335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1300" spc="-300" dirty="0">
                <a:solidFill>
                  <a:srgbClr val="82C0CC">
                    <a:alpha val="10000"/>
                  </a:srgbClr>
                </a:solidFill>
                <a:latin typeface="Bebas Neue" panose="00000500000000000000" pitchFamily="2" charset="0"/>
              </a:rPr>
              <a:t>Step 7</a:t>
            </a:r>
            <a:endParaRPr lang="ko-KR" altLang="en-US" sz="41300" spc="-300" dirty="0">
              <a:solidFill>
                <a:srgbClr val="82C0CC">
                  <a:alpha val="10000"/>
                </a:srgbClr>
              </a:solidFill>
              <a:latin typeface="Bebas Neue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4C9E02-8867-4DDB-94DF-CDAF769EED85}"/>
              </a:ext>
            </a:extLst>
          </p:cNvPr>
          <p:cNvSpPr txBox="1"/>
          <p:nvPr/>
        </p:nvSpPr>
        <p:spPr>
          <a:xfrm>
            <a:off x="1476092" y="2465978"/>
            <a:ext cx="3579250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Add eyes</a:t>
            </a:r>
            <a:endParaRPr lang="ko-KR" altLang="en-US" sz="7200" dirty="0">
              <a:solidFill>
                <a:srgbClr val="EDE7E3"/>
              </a:solidFill>
              <a:latin typeface="Arial Nova Cond" panose="020B0506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129B4CD-AB59-462B-AF14-462D8CBA6FF6}"/>
              </a:ext>
            </a:extLst>
          </p:cNvPr>
          <p:cNvCxnSpPr>
            <a:cxnSpLocks/>
          </p:cNvCxnSpPr>
          <p:nvPr/>
        </p:nvCxnSpPr>
        <p:spPr>
          <a:xfrm>
            <a:off x="1537857" y="3666307"/>
            <a:ext cx="3455711" cy="0"/>
          </a:xfrm>
          <a:prstGeom prst="line">
            <a:avLst/>
          </a:prstGeom>
          <a:ln w="76200">
            <a:gradFill flip="none" rotWithShape="1">
              <a:gsLst>
                <a:gs pos="67000">
                  <a:srgbClr val="FFA62B"/>
                </a:gs>
                <a:gs pos="0">
                  <a:srgbClr val="FFA62B"/>
                </a:gs>
                <a:gs pos="100000">
                  <a:srgbClr val="FFA62B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picture containing looking, food, dark, sitting&#10;&#10;Description automatically generated">
            <a:extLst>
              <a:ext uri="{FF2B5EF4-FFF2-40B4-BE49-F238E27FC236}">
                <a16:creationId xmlns:a16="http://schemas.microsoft.com/office/drawing/2014/main" id="{40B0592D-788E-4F9B-AA10-8002B249E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21016" r="37551" b="22047"/>
          <a:stretch/>
        </p:blipFill>
        <p:spPr>
          <a:xfrm>
            <a:off x="6096000" y="690531"/>
            <a:ext cx="4804416" cy="6167469"/>
          </a:xfrm>
          <a:prstGeom prst="rect">
            <a:avLst/>
          </a:prstGeom>
          <a:effectLst>
            <a:glow rad="254000">
              <a:srgbClr val="489FB5"/>
            </a:glow>
          </a:effectLst>
        </p:spPr>
      </p:pic>
      <p:pic>
        <p:nvPicPr>
          <p:cNvPr id="10" name="Picture 9" descr="A picture containing flower&#10;&#10;Description automatically generated">
            <a:extLst>
              <a:ext uri="{FF2B5EF4-FFF2-40B4-BE49-F238E27FC236}">
                <a16:creationId xmlns:a16="http://schemas.microsoft.com/office/drawing/2014/main" id="{F92F8B67-598D-4187-8CF4-765FEA734C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9" t="23537" r="40000" b="61905"/>
          <a:stretch/>
        </p:blipFill>
        <p:spPr>
          <a:xfrm>
            <a:off x="7167819" y="996499"/>
            <a:ext cx="2948638" cy="1687189"/>
          </a:xfrm>
          <a:prstGeom prst="rect">
            <a:avLst/>
          </a:prstGeom>
        </p:spPr>
      </p:pic>
      <p:pic>
        <p:nvPicPr>
          <p:cNvPr id="4" name="Picture 3" descr="A picture containing looking, food, dark, sitting&#10;&#10;Description automatically generated">
            <a:extLst>
              <a:ext uri="{FF2B5EF4-FFF2-40B4-BE49-F238E27FC236}">
                <a16:creationId xmlns:a16="http://schemas.microsoft.com/office/drawing/2014/main" id="{0EF9FC91-22EE-4B8B-963D-2D6A20F818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710" b="72259" l="39995" r="59954">
                        <a14:foregroundMark x1="55833" y1="39815" x2="53906" y2="36389"/>
                        <a14:foregroundMark x1="53906" y1="36389" x2="52371" y2="34728"/>
                        <a14:foregroundMark x1="55573" y1="39167" x2="53646" y2="35926"/>
                        <a14:foregroundMark x1="53646" y1="35926" x2="51302" y2="34352"/>
                        <a14:foregroundMark x1="51302" y1="34352" x2="50104" y2="34722"/>
                        <a14:foregroundMark x1="49010" y1="34722" x2="51615" y2="34630"/>
                        <a14:foregroundMark x1="51615" y1="34630" x2="52812" y2="33981"/>
                        <a14:backgroundMark x1="44063" y1="35278" x2="42292" y2="45370"/>
                        <a14:backgroundMark x1="42292" y1="45370" x2="42292" y2="49815"/>
                        <a14:backgroundMark x1="42292" y1="49815" x2="44219" y2="52685"/>
                        <a14:backgroundMark x1="44219" y1="52685" x2="50625" y2="56667"/>
                        <a14:backgroundMark x1="50625" y1="56667" x2="53854" y2="56204"/>
                        <a14:backgroundMark x1="53854" y1="56204" x2="58125" y2="51574"/>
                        <a14:backgroundMark x1="58125" y1="51574" x2="58698" y2="49907"/>
                        <a14:backgroundMark x1="55573" y1="31481" x2="57708" y2="35926"/>
                        <a14:backgroundMark x1="57708" y1="35926" x2="58958" y2="45648"/>
                        <a14:backgroundMark x1="58958" y1="45648" x2="57448" y2="53333"/>
                        <a14:backgroundMark x1="53084" y1="33082" x2="54219" y2="33426"/>
                        <a14:backgroundMark x1="51771" y1="32685" x2="52599" y2="32936"/>
                        <a14:backgroundMark x1="54219" y1="33426" x2="56667" y2="36481"/>
                        <a14:backgroundMark x1="56667" y1="36481" x2="53139" y2="34182"/>
                        <a14:backgroundMark x1="53012" y1="33321" x2="56302" y2="32500"/>
                        <a14:backgroundMark x1="47760" y1="34630" x2="49167" y2="34279"/>
                        <a14:backgroundMark x1="56302" y1="32500" x2="56875" y2="3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21016" r="37551" b="22047"/>
          <a:stretch/>
        </p:blipFill>
        <p:spPr>
          <a:xfrm>
            <a:off x="6096000" y="690531"/>
            <a:ext cx="4804416" cy="616746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2243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3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6BE77A-E233-48B9-ABED-7AE0408F0490}"/>
              </a:ext>
            </a:extLst>
          </p:cNvPr>
          <p:cNvSpPr txBox="1"/>
          <p:nvPr/>
        </p:nvSpPr>
        <p:spPr>
          <a:xfrm>
            <a:off x="753832" y="410081"/>
            <a:ext cx="10684335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1300" spc="-300" dirty="0">
                <a:solidFill>
                  <a:srgbClr val="82C0CC">
                    <a:alpha val="10000"/>
                  </a:srgbClr>
                </a:solidFill>
                <a:latin typeface="Bebas Neue" panose="00000500000000000000" pitchFamily="2" charset="0"/>
              </a:rPr>
              <a:t>Step 7</a:t>
            </a:r>
            <a:endParaRPr lang="ko-KR" altLang="en-US" sz="41300" spc="-300" dirty="0">
              <a:solidFill>
                <a:srgbClr val="82C0CC">
                  <a:alpha val="10000"/>
                </a:srgbClr>
              </a:solidFill>
              <a:latin typeface="Bebas Neue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4C9E02-8867-4DDB-94DF-CDAF769EED85}"/>
              </a:ext>
            </a:extLst>
          </p:cNvPr>
          <p:cNvSpPr txBox="1"/>
          <p:nvPr/>
        </p:nvSpPr>
        <p:spPr>
          <a:xfrm>
            <a:off x="811650" y="2465978"/>
            <a:ext cx="4908138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Add a mouth</a:t>
            </a:r>
            <a:endParaRPr lang="ko-KR" altLang="en-US" sz="7200" dirty="0">
              <a:solidFill>
                <a:srgbClr val="EDE7E3"/>
              </a:solidFill>
              <a:latin typeface="Arial Nova Cond" panose="020B0506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129B4CD-AB59-462B-AF14-462D8CBA6FF6}"/>
              </a:ext>
            </a:extLst>
          </p:cNvPr>
          <p:cNvCxnSpPr>
            <a:cxnSpLocks/>
          </p:cNvCxnSpPr>
          <p:nvPr/>
        </p:nvCxnSpPr>
        <p:spPr>
          <a:xfrm>
            <a:off x="1537857" y="3666307"/>
            <a:ext cx="3455711" cy="0"/>
          </a:xfrm>
          <a:prstGeom prst="line">
            <a:avLst/>
          </a:prstGeom>
          <a:ln w="76200">
            <a:gradFill flip="none" rotWithShape="1">
              <a:gsLst>
                <a:gs pos="67000">
                  <a:srgbClr val="FFA62B"/>
                </a:gs>
                <a:gs pos="0">
                  <a:srgbClr val="FFA62B"/>
                </a:gs>
                <a:gs pos="100000">
                  <a:srgbClr val="FFA62B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picture containing looking, food, dark, sitting&#10;&#10;Description automatically generated">
            <a:extLst>
              <a:ext uri="{FF2B5EF4-FFF2-40B4-BE49-F238E27FC236}">
                <a16:creationId xmlns:a16="http://schemas.microsoft.com/office/drawing/2014/main" id="{40B0592D-788E-4F9B-AA10-8002B249E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21016" r="37551" b="22047"/>
          <a:stretch/>
        </p:blipFill>
        <p:spPr>
          <a:xfrm>
            <a:off x="6096000" y="690531"/>
            <a:ext cx="4804416" cy="6167469"/>
          </a:xfrm>
          <a:prstGeom prst="rect">
            <a:avLst/>
          </a:prstGeom>
          <a:effectLst>
            <a:glow rad="254000">
              <a:srgbClr val="489FB5"/>
            </a:glow>
          </a:effectLst>
        </p:spPr>
      </p:pic>
      <p:pic>
        <p:nvPicPr>
          <p:cNvPr id="10" name="Picture 9" descr="A picture containing flower&#10;&#10;Description automatically generated">
            <a:extLst>
              <a:ext uri="{FF2B5EF4-FFF2-40B4-BE49-F238E27FC236}">
                <a16:creationId xmlns:a16="http://schemas.microsoft.com/office/drawing/2014/main" id="{F92F8B67-598D-4187-8CF4-765FEA734C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9" t="23537" r="40000" b="61905"/>
          <a:stretch/>
        </p:blipFill>
        <p:spPr>
          <a:xfrm>
            <a:off x="7167819" y="996499"/>
            <a:ext cx="2948638" cy="1687189"/>
          </a:xfrm>
          <a:prstGeom prst="rect">
            <a:avLst/>
          </a:prstGeom>
        </p:spPr>
      </p:pic>
      <p:pic>
        <p:nvPicPr>
          <p:cNvPr id="4" name="Picture 3" descr="A picture containing looking, food, dark, sitting&#10;&#10;Description automatically generated">
            <a:extLst>
              <a:ext uri="{FF2B5EF4-FFF2-40B4-BE49-F238E27FC236}">
                <a16:creationId xmlns:a16="http://schemas.microsoft.com/office/drawing/2014/main" id="{0EF9FC91-22EE-4B8B-963D-2D6A20F818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710" b="72259" l="39995" r="59954">
                        <a14:foregroundMark x1="55833" y1="39815" x2="53906" y2="36389"/>
                        <a14:foregroundMark x1="53906" y1="36389" x2="52371" y2="34728"/>
                        <a14:foregroundMark x1="55573" y1="39167" x2="53646" y2="35926"/>
                        <a14:foregroundMark x1="53646" y1="35926" x2="51302" y2="34352"/>
                        <a14:foregroundMark x1="51302" y1="34352" x2="50104" y2="34722"/>
                        <a14:foregroundMark x1="49010" y1="34722" x2="51615" y2="34630"/>
                        <a14:foregroundMark x1="51615" y1="34630" x2="52812" y2="33981"/>
                        <a14:backgroundMark x1="44063" y1="35278" x2="42292" y2="45370"/>
                        <a14:backgroundMark x1="42292" y1="45370" x2="42292" y2="49815"/>
                        <a14:backgroundMark x1="42292" y1="49815" x2="44219" y2="52685"/>
                        <a14:backgroundMark x1="44219" y1="52685" x2="50625" y2="56667"/>
                        <a14:backgroundMark x1="50625" y1="56667" x2="53854" y2="56204"/>
                        <a14:backgroundMark x1="53854" y1="56204" x2="58125" y2="51574"/>
                        <a14:backgroundMark x1="58125" y1="51574" x2="58698" y2="49907"/>
                        <a14:backgroundMark x1="55573" y1="31481" x2="57708" y2="35926"/>
                        <a14:backgroundMark x1="57708" y1="35926" x2="58958" y2="45648"/>
                        <a14:backgroundMark x1="58958" y1="45648" x2="57448" y2="53333"/>
                        <a14:backgroundMark x1="53084" y1="33082" x2="54219" y2="33426"/>
                        <a14:backgroundMark x1="51771" y1="32685" x2="52599" y2="32936"/>
                        <a14:backgroundMark x1="54219" y1="33426" x2="56667" y2="36481"/>
                        <a14:backgroundMark x1="56667" y1="36481" x2="53139" y2="34182"/>
                        <a14:backgroundMark x1="53012" y1="33321" x2="56302" y2="32500"/>
                        <a14:backgroundMark x1="47760" y1="34630" x2="49167" y2="34279"/>
                        <a14:backgroundMark x1="56302" y1="32500" x2="56875" y2="3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21016" r="37551" b="22047"/>
          <a:stretch/>
        </p:blipFill>
        <p:spPr>
          <a:xfrm>
            <a:off x="6096000" y="690531"/>
            <a:ext cx="4804416" cy="616746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6856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3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06781A0-F2C6-469E-9C3B-91882B23DE9E}"/>
              </a:ext>
            </a:extLst>
          </p:cNvPr>
          <p:cNvSpPr txBox="1"/>
          <p:nvPr/>
        </p:nvSpPr>
        <p:spPr>
          <a:xfrm>
            <a:off x="753832" y="410081"/>
            <a:ext cx="10684335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1300" spc="-300" dirty="0">
                <a:solidFill>
                  <a:srgbClr val="82C0CC">
                    <a:alpha val="10000"/>
                  </a:srgbClr>
                </a:solidFill>
                <a:latin typeface="Bebas Neue" panose="00000500000000000000" pitchFamily="2" charset="0"/>
              </a:rPr>
              <a:t>Step 7</a:t>
            </a:r>
            <a:endParaRPr lang="ko-KR" altLang="en-US" sz="41300" spc="-300" dirty="0">
              <a:solidFill>
                <a:srgbClr val="82C0CC">
                  <a:alpha val="10000"/>
                </a:srgbClr>
              </a:solidFill>
              <a:latin typeface="Bebas Neue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4C9E02-8867-4DDB-94DF-CDAF769EED85}"/>
              </a:ext>
            </a:extLst>
          </p:cNvPr>
          <p:cNvSpPr txBox="1"/>
          <p:nvPr/>
        </p:nvSpPr>
        <p:spPr>
          <a:xfrm>
            <a:off x="1038475" y="2465978"/>
            <a:ext cx="4454489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Add cheeks</a:t>
            </a:r>
            <a:endParaRPr lang="ko-KR" altLang="en-US" sz="7200" dirty="0">
              <a:solidFill>
                <a:srgbClr val="EDE7E3"/>
              </a:solidFill>
              <a:latin typeface="Arial Nova Cond" panose="020B0506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129B4CD-AB59-462B-AF14-462D8CBA6FF6}"/>
              </a:ext>
            </a:extLst>
          </p:cNvPr>
          <p:cNvCxnSpPr>
            <a:cxnSpLocks/>
          </p:cNvCxnSpPr>
          <p:nvPr/>
        </p:nvCxnSpPr>
        <p:spPr>
          <a:xfrm>
            <a:off x="1537857" y="3666307"/>
            <a:ext cx="3455711" cy="0"/>
          </a:xfrm>
          <a:prstGeom prst="line">
            <a:avLst/>
          </a:prstGeom>
          <a:ln w="76200">
            <a:gradFill flip="none" rotWithShape="1">
              <a:gsLst>
                <a:gs pos="67000">
                  <a:srgbClr val="FFA62B"/>
                </a:gs>
                <a:gs pos="0">
                  <a:srgbClr val="FFA62B"/>
                </a:gs>
                <a:gs pos="100000">
                  <a:srgbClr val="FFA62B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picture containing looking, food, dark, sitting&#10;&#10;Description automatically generated">
            <a:extLst>
              <a:ext uri="{FF2B5EF4-FFF2-40B4-BE49-F238E27FC236}">
                <a16:creationId xmlns:a16="http://schemas.microsoft.com/office/drawing/2014/main" id="{40B0592D-788E-4F9B-AA10-8002B249E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21016" r="37551" b="22047"/>
          <a:stretch/>
        </p:blipFill>
        <p:spPr>
          <a:xfrm>
            <a:off x="6096000" y="690531"/>
            <a:ext cx="4804416" cy="6167469"/>
          </a:xfrm>
          <a:prstGeom prst="rect">
            <a:avLst/>
          </a:prstGeom>
          <a:effectLst>
            <a:glow rad="254000">
              <a:srgbClr val="489FB5"/>
            </a:glow>
          </a:effectLst>
        </p:spPr>
      </p:pic>
      <p:pic>
        <p:nvPicPr>
          <p:cNvPr id="10" name="Picture 9" descr="A picture containing flower&#10;&#10;Description automatically generated">
            <a:extLst>
              <a:ext uri="{FF2B5EF4-FFF2-40B4-BE49-F238E27FC236}">
                <a16:creationId xmlns:a16="http://schemas.microsoft.com/office/drawing/2014/main" id="{F92F8B67-598D-4187-8CF4-765FEA734C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9" t="23537" r="40000" b="61905"/>
          <a:stretch/>
        </p:blipFill>
        <p:spPr>
          <a:xfrm>
            <a:off x="7167819" y="996499"/>
            <a:ext cx="2948638" cy="1687189"/>
          </a:xfrm>
          <a:prstGeom prst="rect">
            <a:avLst/>
          </a:prstGeom>
        </p:spPr>
      </p:pic>
      <p:pic>
        <p:nvPicPr>
          <p:cNvPr id="1026" name="Picture 2" descr="Fake Gemstone names - jewelinfo4u- Gemstones and Jewellery Information  Portal">
            <a:extLst>
              <a:ext uri="{FF2B5EF4-FFF2-40B4-BE49-F238E27FC236}">
                <a16:creationId xmlns:a16="http://schemas.microsoft.com/office/drawing/2014/main" id="{737A846C-A710-4325-A2E1-4CBF11C5F5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667" b="34500" l="4082" r="17177">
                        <a14:foregroundMark x1="11735" y1="22667" x2="5612" y2="28667"/>
                        <a14:foregroundMark x1="5612" y1="28667" x2="12925" y2="33333"/>
                        <a14:foregroundMark x1="12925" y1="33333" x2="15136" y2="24833"/>
                        <a14:foregroundMark x1="15136" y1="24833" x2="9694" y2="22500"/>
                        <a14:foregroundMark x1="6293" y1="32000" x2="13435" y2="32667"/>
                        <a14:foregroundMark x1="12075" y1="34000" x2="8844" y2="34000"/>
                        <a14:foregroundMark x1="9524" y1="34500" x2="12755" y2="33833"/>
                        <a14:foregroundMark x1="16837" y1="27667" x2="9184" y2="23167"/>
                        <a14:foregroundMark x1="9184" y1="23167" x2="6633" y2="30833"/>
                        <a14:foregroundMark x1="7313" y1="28000" x2="6803" y2="25667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6" t="20292" r="81122" b="64916"/>
          <a:stretch/>
        </p:blipFill>
        <p:spPr bwMode="auto">
          <a:xfrm>
            <a:off x="9506381" y="3103935"/>
            <a:ext cx="1011948" cy="93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ake Gemstone names - jewelinfo4u- Gemstones and Jewellery Information  Portal">
            <a:extLst>
              <a:ext uri="{FF2B5EF4-FFF2-40B4-BE49-F238E27FC236}">
                <a16:creationId xmlns:a16="http://schemas.microsoft.com/office/drawing/2014/main" id="{1876350F-040C-48D6-83A9-95F1BDEABE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667" b="34500" l="4082" r="17177">
                        <a14:foregroundMark x1="11735" y1="22667" x2="5612" y2="28667"/>
                        <a14:foregroundMark x1="5612" y1="28667" x2="12925" y2="33333"/>
                        <a14:foregroundMark x1="12925" y1="33333" x2="15136" y2="24833"/>
                        <a14:foregroundMark x1="15136" y1="24833" x2="9694" y2="22500"/>
                        <a14:foregroundMark x1="6293" y1="32000" x2="13435" y2="32667"/>
                        <a14:foregroundMark x1="12075" y1="34000" x2="8844" y2="34000"/>
                        <a14:foregroundMark x1="9524" y1="34500" x2="12755" y2="33833"/>
                        <a14:foregroundMark x1="16837" y1="27667" x2="9184" y2="23167"/>
                        <a14:foregroundMark x1="9184" y1="23167" x2="6633" y2="30833"/>
                        <a14:foregroundMark x1="7313" y1="28000" x2="6803" y2="25667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6" t="20292" r="81122" b="64916"/>
          <a:stretch/>
        </p:blipFill>
        <p:spPr bwMode="auto">
          <a:xfrm>
            <a:off x="6661845" y="3103935"/>
            <a:ext cx="1011948" cy="93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looking, food, dark, sitting&#10;&#10;Description automatically generated">
            <a:extLst>
              <a:ext uri="{FF2B5EF4-FFF2-40B4-BE49-F238E27FC236}">
                <a16:creationId xmlns:a16="http://schemas.microsoft.com/office/drawing/2014/main" id="{0EF9FC91-22EE-4B8B-963D-2D6A20F818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710" b="72259" l="39995" r="59954">
                        <a14:foregroundMark x1="55833" y1="39815" x2="53906" y2="36389"/>
                        <a14:foregroundMark x1="53906" y1="36389" x2="52371" y2="34728"/>
                        <a14:foregroundMark x1="55573" y1="39167" x2="53646" y2="35926"/>
                        <a14:foregroundMark x1="53646" y1="35926" x2="51302" y2="34352"/>
                        <a14:foregroundMark x1="51302" y1="34352" x2="50104" y2="34722"/>
                        <a14:foregroundMark x1="49010" y1="34722" x2="51615" y2="34630"/>
                        <a14:foregroundMark x1="51615" y1="34630" x2="52812" y2="33981"/>
                        <a14:backgroundMark x1="44063" y1="35278" x2="42292" y2="45370"/>
                        <a14:backgroundMark x1="42292" y1="45370" x2="42292" y2="49815"/>
                        <a14:backgroundMark x1="42292" y1="49815" x2="44219" y2="52685"/>
                        <a14:backgroundMark x1="44219" y1="52685" x2="50625" y2="56667"/>
                        <a14:backgroundMark x1="50625" y1="56667" x2="53854" y2="56204"/>
                        <a14:backgroundMark x1="53854" y1="56204" x2="58125" y2="51574"/>
                        <a14:backgroundMark x1="58125" y1="51574" x2="58698" y2="49907"/>
                        <a14:backgroundMark x1="55573" y1="31481" x2="57708" y2="35926"/>
                        <a14:backgroundMark x1="57708" y1="35926" x2="58958" y2="45648"/>
                        <a14:backgroundMark x1="58958" y1="45648" x2="57448" y2="53333"/>
                        <a14:backgroundMark x1="53084" y1="33082" x2="54219" y2="33426"/>
                        <a14:backgroundMark x1="51771" y1="32685" x2="52599" y2="32936"/>
                        <a14:backgroundMark x1="54219" y1="33426" x2="56667" y2="36481"/>
                        <a14:backgroundMark x1="56667" y1="36481" x2="53139" y2="34182"/>
                        <a14:backgroundMark x1="53012" y1="33321" x2="56302" y2="32500"/>
                        <a14:backgroundMark x1="47760" y1="34630" x2="49167" y2="34279"/>
                        <a14:backgroundMark x1="56302" y1="32500" x2="56875" y2="3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21016" r="37551" b="22047"/>
          <a:stretch/>
        </p:blipFill>
        <p:spPr>
          <a:xfrm>
            <a:off x="6083945" y="690531"/>
            <a:ext cx="4804416" cy="616746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2579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3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nodeType="withEffect">
                                  <p:stCondLst>
                                    <p:cond delay="86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6C9305-4A96-4915-BD74-7ABCF91F17B4}"/>
              </a:ext>
            </a:extLst>
          </p:cNvPr>
          <p:cNvSpPr txBox="1"/>
          <p:nvPr/>
        </p:nvSpPr>
        <p:spPr>
          <a:xfrm>
            <a:off x="753832" y="410081"/>
            <a:ext cx="10684335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1300" spc="-300" dirty="0">
                <a:solidFill>
                  <a:srgbClr val="82C0CC">
                    <a:alpha val="10000"/>
                  </a:srgbClr>
                </a:solidFill>
                <a:latin typeface="Bebas Neue" panose="00000500000000000000" pitchFamily="2" charset="0"/>
              </a:rPr>
              <a:t>Step 8</a:t>
            </a:r>
            <a:endParaRPr lang="ko-KR" altLang="en-US" sz="41300" spc="-300" dirty="0">
              <a:solidFill>
                <a:srgbClr val="82C0CC">
                  <a:alpha val="10000"/>
                </a:srgbClr>
              </a:solidFill>
              <a:latin typeface="Bebas Neue" panose="00000500000000000000" pitchFamily="2" charset="0"/>
            </a:endParaRPr>
          </a:p>
        </p:txBody>
      </p:sp>
      <p:pic>
        <p:nvPicPr>
          <p:cNvPr id="8" name="Cup" descr="A picture containing cup, table, sitting, glass&#10;&#10;Description automatically generated">
            <a:extLst>
              <a:ext uri="{FF2B5EF4-FFF2-40B4-BE49-F238E27FC236}">
                <a16:creationId xmlns:a16="http://schemas.microsoft.com/office/drawing/2014/main" id="{94162BDD-214C-4D83-90E4-E91129DA8F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2" t="46122" r="59439" b="17143"/>
          <a:stretch/>
        </p:blipFill>
        <p:spPr>
          <a:xfrm>
            <a:off x="6970964" y="4423538"/>
            <a:ext cx="3429734" cy="34878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4C9E02-8867-4DDB-94DF-CDAF769EED85}"/>
              </a:ext>
            </a:extLst>
          </p:cNvPr>
          <p:cNvSpPr txBox="1"/>
          <p:nvPr/>
        </p:nvSpPr>
        <p:spPr>
          <a:xfrm>
            <a:off x="1007216" y="2465978"/>
            <a:ext cx="4517007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Add clothes</a:t>
            </a:r>
            <a:endParaRPr lang="ko-KR" altLang="en-US" sz="7200" dirty="0">
              <a:solidFill>
                <a:srgbClr val="EDE7E3"/>
              </a:solidFill>
              <a:latin typeface="Arial Nova Cond" panose="020B0506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129B4CD-AB59-462B-AF14-462D8CBA6FF6}"/>
              </a:ext>
            </a:extLst>
          </p:cNvPr>
          <p:cNvCxnSpPr>
            <a:cxnSpLocks/>
          </p:cNvCxnSpPr>
          <p:nvPr/>
        </p:nvCxnSpPr>
        <p:spPr>
          <a:xfrm>
            <a:off x="1537857" y="3666307"/>
            <a:ext cx="3455711" cy="0"/>
          </a:xfrm>
          <a:prstGeom prst="line">
            <a:avLst/>
          </a:prstGeom>
          <a:ln w="76200">
            <a:gradFill flip="none" rotWithShape="1">
              <a:gsLst>
                <a:gs pos="67000">
                  <a:srgbClr val="FFA62B"/>
                </a:gs>
                <a:gs pos="0">
                  <a:srgbClr val="FFA62B"/>
                </a:gs>
                <a:gs pos="100000">
                  <a:srgbClr val="FFA62B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picture containing looking, food, dark, sitting&#10;&#10;Description automatically generated">
            <a:extLst>
              <a:ext uri="{FF2B5EF4-FFF2-40B4-BE49-F238E27FC236}">
                <a16:creationId xmlns:a16="http://schemas.microsoft.com/office/drawing/2014/main" id="{40B0592D-788E-4F9B-AA10-8002B249E0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21016" r="37551" b="22047"/>
          <a:stretch/>
        </p:blipFill>
        <p:spPr>
          <a:xfrm>
            <a:off x="6096000" y="690531"/>
            <a:ext cx="4804416" cy="6167469"/>
          </a:xfrm>
          <a:prstGeom prst="rect">
            <a:avLst/>
          </a:prstGeom>
          <a:effectLst>
            <a:glow rad="254000">
              <a:srgbClr val="489FB5"/>
            </a:glow>
          </a:effectLst>
        </p:spPr>
      </p:pic>
      <p:pic>
        <p:nvPicPr>
          <p:cNvPr id="10" name="Picture 9" descr="A picture containing flower&#10;&#10;Description automatically generated">
            <a:extLst>
              <a:ext uri="{FF2B5EF4-FFF2-40B4-BE49-F238E27FC236}">
                <a16:creationId xmlns:a16="http://schemas.microsoft.com/office/drawing/2014/main" id="{F92F8B67-598D-4187-8CF4-765FEA734C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9" t="23537" r="40000" b="61905"/>
          <a:stretch/>
        </p:blipFill>
        <p:spPr>
          <a:xfrm>
            <a:off x="7167819" y="996499"/>
            <a:ext cx="2948638" cy="1687189"/>
          </a:xfrm>
          <a:prstGeom prst="rect">
            <a:avLst/>
          </a:prstGeom>
        </p:spPr>
      </p:pic>
      <p:pic>
        <p:nvPicPr>
          <p:cNvPr id="9" name="Cup" descr="A picture containing cup, table, sitting, glass&#10;&#10;Description automatically generated">
            <a:extLst>
              <a:ext uri="{FF2B5EF4-FFF2-40B4-BE49-F238E27FC236}">
                <a16:creationId xmlns:a16="http://schemas.microsoft.com/office/drawing/2014/main" id="{A7685D47-CAF0-45EE-9CBB-172F26080E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630" b="80185" l="21354" r="38594">
                        <a14:foregroundMark x1="21458" y1="50926" x2="23021" y2="53148"/>
                        <a14:foregroundMark x1="38594" y1="51019" x2="32760" y2="72222"/>
                        <a14:foregroundMark x1="32760" y1="72222" x2="30990" y2="75093"/>
                        <a14:foregroundMark x1="28073" y1="80093" x2="31979" y2="80185"/>
                        <a14:backgroundMark x1="26354" y1="50370" x2="29167" y2="51296"/>
                        <a14:backgroundMark x1="29167" y1="51296" x2="35208" y2="50185"/>
                        <a14:backgroundMark x1="35208" y1="50185" x2="36198" y2="48333"/>
                        <a14:backgroundMark x1="30729" y1="50926" x2="27500" y2="51296"/>
                        <a14:backgroundMark x1="27500" y1="51296" x2="28385" y2="52222"/>
                        <a14:backgroundMark x1="25573" y1="51944" x2="28802" y2="51944"/>
                        <a14:backgroundMark x1="22292" y1="49352" x2="24948" y2="51389"/>
                        <a14:backgroundMark x1="24948" y1="51389" x2="22448" y2="49074"/>
                        <a14:backgroundMark x1="34271" y1="51481" x2="37292" y2="50370"/>
                        <a14:backgroundMark x1="37292" y1="50370" x2="38490" y2="4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42" t="46122" r="59439" b="17143"/>
          <a:stretch/>
        </p:blipFill>
        <p:spPr>
          <a:xfrm>
            <a:off x="6970964" y="4423537"/>
            <a:ext cx="3429734" cy="3487864"/>
          </a:xfrm>
          <a:prstGeom prst="rect">
            <a:avLst/>
          </a:prstGeom>
        </p:spPr>
      </p:pic>
      <p:pic>
        <p:nvPicPr>
          <p:cNvPr id="11" name="Picture 2" descr="Fake Gemstone names - jewelinfo4u- Gemstones and Jewellery Information  Portal">
            <a:extLst>
              <a:ext uri="{FF2B5EF4-FFF2-40B4-BE49-F238E27FC236}">
                <a16:creationId xmlns:a16="http://schemas.microsoft.com/office/drawing/2014/main" id="{C188B13D-A383-47C8-8E86-DABB38E6E1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667" b="34500" l="4082" r="17177">
                        <a14:foregroundMark x1="11735" y1="22667" x2="5612" y2="28667"/>
                        <a14:foregroundMark x1="5612" y1="28667" x2="12925" y2="33333"/>
                        <a14:foregroundMark x1="12925" y1="33333" x2="15136" y2="24833"/>
                        <a14:foregroundMark x1="15136" y1="24833" x2="9694" y2="22500"/>
                        <a14:foregroundMark x1="6293" y1="32000" x2="13435" y2="32667"/>
                        <a14:foregroundMark x1="12075" y1="34000" x2="8844" y2="34000"/>
                        <a14:foregroundMark x1="9524" y1="34500" x2="12755" y2="33833"/>
                        <a14:foregroundMark x1="16837" y1="27667" x2="9184" y2="23167"/>
                        <a14:foregroundMark x1="9184" y1="23167" x2="6633" y2="30833"/>
                        <a14:foregroundMark x1="7313" y1="28000" x2="6803" y2="25667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6" t="20292" r="81122" b="64916"/>
          <a:stretch/>
        </p:blipFill>
        <p:spPr bwMode="auto">
          <a:xfrm>
            <a:off x="9506381" y="3103935"/>
            <a:ext cx="1011948" cy="93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Fake Gemstone names - jewelinfo4u- Gemstones and Jewellery Information  Portal">
            <a:extLst>
              <a:ext uri="{FF2B5EF4-FFF2-40B4-BE49-F238E27FC236}">
                <a16:creationId xmlns:a16="http://schemas.microsoft.com/office/drawing/2014/main" id="{F8E8701B-C19E-49A2-B571-3B04799F69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667" b="34500" l="4082" r="17177">
                        <a14:foregroundMark x1="11735" y1="22667" x2="5612" y2="28667"/>
                        <a14:foregroundMark x1="5612" y1="28667" x2="12925" y2="33333"/>
                        <a14:foregroundMark x1="12925" y1="33333" x2="15136" y2="24833"/>
                        <a14:foregroundMark x1="15136" y1="24833" x2="9694" y2="22500"/>
                        <a14:foregroundMark x1="6293" y1="32000" x2="13435" y2="32667"/>
                        <a14:foregroundMark x1="12075" y1="34000" x2="8844" y2="34000"/>
                        <a14:foregroundMark x1="9524" y1="34500" x2="12755" y2="33833"/>
                        <a14:foregroundMark x1="16837" y1="27667" x2="9184" y2="23167"/>
                        <a14:foregroundMark x1="9184" y1="23167" x2="6633" y2="30833"/>
                        <a14:foregroundMark x1="7313" y1="28000" x2="6803" y2="25667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6" t="20292" r="81122" b="64916"/>
          <a:stretch/>
        </p:blipFill>
        <p:spPr bwMode="auto">
          <a:xfrm>
            <a:off x="6661845" y="3103935"/>
            <a:ext cx="1011948" cy="93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looking, food, dark, sitting&#10;&#10;Description automatically generated">
            <a:extLst>
              <a:ext uri="{FF2B5EF4-FFF2-40B4-BE49-F238E27FC236}">
                <a16:creationId xmlns:a16="http://schemas.microsoft.com/office/drawing/2014/main" id="{0EF9FC91-22EE-4B8B-963D-2D6A20F8180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710" b="72259" l="39995" r="59954">
                        <a14:foregroundMark x1="55833" y1="39815" x2="53906" y2="36389"/>
                        <a14:foregroundMark x1="53906" y1="36389" x2="52371" y2="34728"/>
                        <a14:foregroundMark x1="55573" y1="39167" x2="53646" y2="35926"/>
                        <a14:foregroundMark x1="53646" y1="35926" x2="51302" y2="34352"/>
                        <a14:foregroundMark x1="51302" y1="34352" x2="50104" y2="34722"/>
                        <a14:foregroundMark x1="49010" y1="34722" x2="51615" y2="34630"/>
                        <a14:foregroundMark x1="51615" y1="34630" x2="52812" y2="33981"/>
                        <a14:backgroundMark x1="44063" y1="35278" x2="42292" y2="45370"/>
                        <a14:backgroundMark x1="42292" y1="45370" x2="42292" y2="49815"/>
                        <a14:backgroundMark x1="42292" y1="49815" x2="44219" y2="52685"/>
                        <a14:backgroundMark x1="44219" y1="52685" x2="50625" y2="56667"/>
                        <a14:backgroundMark x1="50625" y1="56667" x2="53854" y2="56204"/>
                        <a14:backgroundMark x1="53854" y1="56204" x2="58125" y2="51574"/>
                        <a14:backgroundMark x1="58125" y1="51574" x2="58698" y2="49907"/>
                        <a14:backgroundMark x1="55573" y1="31481" x2="57708" y2="35926"/>
                        <a14:backgroundMark x1="57708" y1="35926" x2="58958" y2="45648"/>
                        <a14:backgroundMark x1="58958" y1="45648" x2="57448" y2="53333"/>
                        <a14:backgroundMark x1="53084" y1="33082" x2="54219" y2="33426"/>
                        <a14:backgroundMark x1="51771" y1="32685" x2="52599" y2="32936"/>
                        <a14:backgroundMark x1="54219" y1="33426" x2="56667" y2="36481"/>
                        <a14:backgroundMark x1="56667" y1="36481" x2="53139" y2="34182"/>
                        <a14:backgroundMark x1="53012" y1="33321" x2="56302" y2="32500"/>
                        <a14:backgroundMark x1="47760" y1="34630" x2="49167" y2="34279"/>
                        <a14:backgroundMark x1="56302" y1="32500" x2="56875" y2="3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21016" r="37551" b="22047"/>
          <a:stretch/>
        </p:blipFill>
        <p:spPr>
          <a:xfrm>
            <a:off x="6096000" y="690531"/>
            <a:ext cx="4804416" cy="6167469"/>
          </a:xfrm>
          <a:prstGeom prst="rect">
            <a:avLst/>
          </a:prstGeom>
          <a:effectLst/>
        </p:spPr>
      </p:pic>
      <p:pic>
        <p:nvPicPr>
          <p:cNvPr id="13" name="Suit" descr="A picture containing building&#10;&#10;Description automatically generated">
            <a:extLst>
              <a:ext uri="{FF2B5EF4-FFF2-40B4-BE49-F238E27FC236}">
                <a16:creationId xmlns:a16="http://schemas.microsoft.com/office/drawing/2014/main" id="{3A6383B6-48B5-47C2-A997-A3E1C2E814C7}"/>
              </a:ext>
            </a:extLst>
          </p:cNvPr>
          <p:cNvPicPr>
            <a:picLocks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06" t="48570" r="19720" b="18912"/>
          <a:stretch/>
        </p:blipFill>
        <p:spPr>
          <a:xfrm>
            <a:off x="7503803" y="5229205"/>
            <a:ext cx="2230747" cy="230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00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3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6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6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6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6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66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44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44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98922FBB-51F6-48F6-B267-3E3D73E1B408}"/>
              </a:ext>
            </a:extLst>
          </p:cNvPr>
          <p:cNvSpPr txBox="1"/>
          <p:nvPr/>
        </p:nvSpPr>
        <p:spPr>
          <a:xfrm>
            <a:off x="753832" y="410081"/>
            <a:ext cx="10684335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1300" spc="-300" dirty="0">
                <a:solidFill>
                  <a:srgbClr val="82C0CC">
                    <a:alpha val="10000"/>
                  </a:srgbClr>
                </a:solidFill>
                <a:latin typeface="Bebas Neue" panose="00000500000000000000" pitchFamily="2" charset="0"/>
              </a:rPr>
              <a:t>Step 1</a:t>
            </a:r>
            <a:endParaRPr lang="ko-KR" altLang="en-US" sz="41300" spc="-300" dirty="0">
              <a:solidFill>
                <a:srgbClr val="82C0CC">
                  <a:alpha val="10000"/>
                </a:srgbClr>
              </a:solidFill>
              <a:latin typeface="Bebas Neue" panose="00000500000000000000" pitchFamily="2" charset="0"/>
            </a:endParaRPr>
          </a:p>
        </p:txBody>
      </p:sp>
      <p:pic>
        <p:nvPicPr>
          <p:cNvPr id="29" name="Picture 28" descr="A picture containing cup, food, glass, mug&#10;&#10;Description automatically generated">
            <a:extLst>
              <a:ext uri="{FF2B5EF4-FFF2-40B4-BE49-F238E27FC236}">
                <a16:creationId xmlns:a16="http://schemas.microsoft.com/office/drawing/2014/main" id="{CBC8C3AE-9A35-4C54-BFD7-DC98D058F9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4" t="20409" r="54311" b="36190"/>
          <a:stretch/>
        </p:blipFill>
        <p:spPr>
          <a:xfrm>
            <a:off x="237412" y="3626498"/>
            <a:ext cx="2649895" cy="2976466"/>
          </a:xfrm>
          <a:prstGeom prst="rect">
            <a:avLst/>
          </a:prstGeom>
          <a:effectLst>
            <a:glow rad="254000">
              <a:srgbClr val="489FB5"/>
            </a:glow>
          </a:effectLst>
        </p:spPr>
      </p:pic>
      <p:pic>
        <p:nvPicPr>
          <p:cNvPr id="31" name="Picture 30" descr="A picture containing cup, glass, food, table&#10;&#10;Description automatically generated">
            <a:extLst>
              <a:ext uri="{FF2B5EF4-FFF2-40B4-BE49-F238E27FC236}">
                <a16:creationId xmlns:a16="http://schemas.microsoft.com/office/drawing/2014/main" id="{2B7A539F-E448-466A-B322-189E263080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4" t="29387" r="48341" b="27211"/>
          <a:stretch/>
        </p:blipFill>
        <p:spPr>
          <a:xfrm>
            <a:off x="9479899" y="3719286"/>
            <a:ext cx="2649895" cy="2976466"/>
          </a:xfrm>
          <a:prstGeom prst="rect">
            <a:avLst/>
          </a:prstGeom>
          <a:effectLst>
            <a:glow rad="254000">
              <a:srgbClr val="489FB5"/>
            </a:glow>
            <a:softEdge rad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897499-6735-4C0C-BDBB-271EF8562CB4}"/>
              </a:ext>
            </a:extLst>
          </p:cNvPr>
          <p:cNvSpPr txBox="1"/>
          <p:nvPr/>
        </p:nvSpPr>
        <p:spPr>
          <a:xfrm>
            <a:off x="2886628" y="2228671"/>
            <a:ext cx="6418745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Color the clothes</a:t>
            </a:r>
            <a:endParaRPr lang="ko-KR" altLang="en-US" sz="7200" dirty="0">
              <a:solidFill>
                <a:srgbClr val="EDE7E3"/>
              </a:solidFill>
              <a:latin typeface="Arial Nova Cond" panose="020B0506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C0631B4-A87D-4720-9A39-EAC634B3CE68}"/>
              </a:ext>
            </a:extLst>
          </p:cNvPr>
          <p:cNvCxnSpPr>
            <a:cxnSpLocks/>
          </p:cNvCxnSpPr>
          <p:nvPr/>
        </p:nvCxnSpPr>
        <p:spPr>
          <a:xfrm>
            <a:off x="4368145" y="3429000"/>
            <a:ext cx="3455711" cy="0"/>
          </a:xfrm>
          <a:prstGeom prst="line">
            <a:avLst/>
          </a:prstGeom>
          <a:ln w="76200">
            <a:gradFill flip="none" rotWithShape="1">
              <a:gsLst>
                <a:gs pos="67000">
                  <a:srgbClr val="FFA62B"/>
                </a:gs>
                <a:gs pos="0">
                  <a:srgbClr val="FFA62B"/>
                </a:gs>
                <a:gs pos="100000">
                  <a:srgbClr val="FFA62B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76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80000">
                                      <p:cBhvr>
                                        <p:cTn id="6" dur="8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animRot by="-180000">
                                      <p:cBhvr>
                                        <p:cTn id="8" dur="8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33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5040E9-A4B3-4B63-AC30-AD9B00EE27D9}"/>
              </a:ext>
            </a:extLst>
          </p:cNvPr>
          <p:cNvSpPr txBox="1"/>
          <p:nvPr/>
        </p:nvSpPr>
        <p:spPr>
          <a:xfrm>
            <a:off x="753832" y="410081"/>
            <a:ext cx="10684335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1300" spc="-300" dirty="0">
                <a:solidFill>
                  <a:srgbClr val="82C0CC">
                    <a:alpha val="10000"/>
                  </a:srgbClr>
                </a:solidFill>
                <a:latin typeface="Bebas Neue" panose="00000500000000000000" pitchFamily="2" charset="0"/>
              </a:rPr>
              <a:t>Step 8</a:t>
            </a:r>
            <a:endParaRPr lang="ko-KR" altLang="en-US" sz="41300" spc="-300" dirty="0">
              <a:solidFill>
                <a:srgbClr val="82C0CC">
                  <a:alpha val="10000"/>
                </a:srgbClr>
              </a:solidFill>
              <a:latin typeface="Bebas Neue" panose="00000500000000000000" pitchFamily="2" charset="0"/>
            </a:endParaRPr>
          </a:p>
        </p:txBody>
      </p:sp>
      <p:pic>
        <p:nvPicPr>
          <p:cNvPr id="5" name="Picture 4" descr="A teddy bear wearing a hat&#10;&#10;Description automatically generated">
            <a:extLst>
              <a:ext uri="{FF2B5EF4-FFF2-40B4-BE49-F238E27FC236}">
                <a16:creationId xmlns:a16="http://schemas.microsoft.com/office/drawing/2014/main" id="{3DEF4AE1-C84E-43EF-8F5B-5B18B451BF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37" t="15918" r="37015" b="7347"/>
          <a:stretch/>
        </p:blipFill>
        <p:spPr>
          <a:xfrm>
            <a:off x="8594533" y="116114"/>
            <a:ext cx="3442995" cy="6284299"/>
          </a:xfrm>
          <a:prstGeom prst="rect">
            <a:avLst/>
          </a:prstGeom>
          <a:effectLst>
            <a:glow rad="254000">
              <a:srgbClr val="489FB5"/>
            </a:glow>
          </a:effectLst>
        </p:spPr>
      </p:pic>
      <p:pic>
        <p:nvPicPr>
          <p:cNvPr id="3" name="Picture 2" descr="A picture containing sitting, looking, dark, wearing&#10;&#10;Description automatically generated">
            <a:extLst>
              <a:ext uri="{FF2B5EF4-FFF2-40B4-BE49-F238E27FC236}">
                <a16:creationId xmlns:a16="http://schemas.microsoft.com/office/drawing/2014/main" id="{9526DB1A-1B6D-4783-8BB1-E199B24684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9" t="30067" r="47117" b="9116"/>
          <a:stretch/>
        </p:blipFill>
        <p:spPr>
          <a:xfrm flipH="1">
            <a:off x="154472" y="1423178"/>
            <a:ext cx="3153746" cy="4861121"/>
          </a:xfrm>
          <a:prstGeom prst="rect">
            <a:avLst/>
          </a:prstGeom>
          <a:effectLst>
            <a:glow rad="254000">
              <a:srgbClr val="489FB5"/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4C9E02-8867-4DDB-94DF-CDAF769EED85}"/>
              </a:ext>
            </a:extLst>
          </p:cNvPr>
          <p:cNvSpPr txBox="1"/>
          <p:nvPr/>
        </p:nvSpPr>
        <p:spPr>
          <a:xfrm>
            <a:off x="3972952" y="2828835"/>
            <a:ext cx="4246099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Add details</a:t>
            </a:r>
            <a:endParaRPr lang="ko-KR" altLang="en-US" sz="7200" dirty="0">
              <a:solidFill>
                <a:srgbClr val="EDE7E3"/>
              </a:solidFill>
              <a:latin typeface="Arial Nova Cond" panose="020B0506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129B4CD-AB59-462B-AF14-462D8CBA6FF6}"/>
              </a:ext>
            </a:extLst>
          </p:cNvPr>
          <p:cNvCxnSpPr>
            <a:cxnSpLocks/>
          </p:cNvCxnSpPr>
          <p:nvPr/>
        </p:nvCxnSpPr>
        <p:spPr>
          <a:xfrm>
            <a:off x="4368142" y="4029164"/>
            <a:ext cx="3455711" cy="0"/>
          </a:xfrm>
          <a:prstGeom prst="line">
            <a:avLst/>
          </a:prstGeom>
          <a:ln w="76200">
            <a:gradFill flip="none" rotWithShape="1">
              <a:gsLst>
                <a:gs pos="67000">
                  <a:srgbClr val="FFA62B"/>
                </a:gs>
                <a:gs pos="0">
                  <a:srgbClr val="FFA62B"/>
                </a:gs>
                <a:gs pos="100000">
                  <a:srgbClr val="FFA62B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68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3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80000">
                                      <p:cBhvr>
                                        <p:cTn id="9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autoRev="1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animRot by="-180000">
                                      <p:cBhvr>
                                        <p:cTn id="11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98E7E9-0B47-43B8-AF81-2AEEE5EAFF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1F3777"/>
              </a:clrFrom>
              <a:clrTo>
                <a:srgbClr val="1F377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907" b="89167" l="22552" r="78021">
                        <a14:foregroundMark x1="38125" y1="86944" x2="34583" y2="87500"/>
                        <a14:foregroundMark x1="34583" y1="87500" x2="31458" y2="85741"/>
                        <a14:foregroundMark x1="31458" y1="85741" x2="25938" y2="79259"/>
                        <a14:foregroundMark x1="25938" y1="79259" x2="24010" y2="68056"/>
                        <a14:foregroundMark x1="24010" y1="68056" x2="24740" y2="53519"/>
                        <a14:foregroundMark x1="24740" y1="53519" x2="27031" y2="48796"/>
                        <a14:foregroundMark x1="27031" y1="48796" x2="31198" y2="46204"/>
                        <a14:foregroundMark x1="31198" y1="46204" x2="36198" y2="47130"/>
                        <a14:foregroundMark x1="36198" y1="47130" x2="40052" y2="54074"/>
                        <a14:foregroundMark x1="40052" y1="54074" x2="40938" y2="63333"/>
                        <a14:foregroundMark x1="40938" y1="63333" x2="37917" y2="69074"/>
                        <a14:foregroundMark x1="37917" y1="69074" x2="33958" y2="70000"/>
                        <a14:foregroundMark x1="33958" y1="70000" x2="36198" y2="65648"/>
                        <a14:foregroundMark x1="36198" y1="65648" x2="36615" y2="65648"/>
                        <a14:foregroundMark x1="22865" y1="54074" x2="21615" y2="65093"/>
                        <a14:foregroundMark x1="21615" y1="65093" x2="22760" y2="70463"/>
                        <a14:foregroundMark x1="22760" y1="70463" x2="25104" y2="72130"/>
                        <a14:foregroundMark x1="57656" y1="85926" x2="60781" y2="88241"/>
                        <a14:foregroundMark x1="60781" y1="88241" x2="64271" y2="88426"/>
                        <a14:foregroundMark x1="64271" y1="88426" x2="67813" y2="86759"/>
                        <a14:foregroundMark x1="67813" y1="86759" x2="71042" y2="83333"/>
                        <a14:foregroundMark x1="71042" y1="83333" x2="73438" y2="78519"/>
                        <a14:foregroundMark x1="73438" y1="78519" x2="75052" y2="72500"/>
                        <a14:foregroundMark x1="75052" y1="72500" x2="74115" y2="51574"/>
                        <a14:foregroundMark x1="74115" y1="51574" x2="72292" y2="45741"/>
                        <a14:foregroundMark x1="77500" y1="70833" x2="78021" y2="59074"/>
                        <a14:foregroundMark x1="78021" y1="59074" x2="77448" y2="53704"/>
                        <a14:foregroundMark x1="37240" y1="89167" x2="33802" y2="87963"/>
                        <a14:foregroundMark x1="33802" y1="87963" x2="33646" y2="87593"/>
                        <a14:foregroundMark x1="37865" y1="24907" x2="37865" y2="24907"/>
                        <a14:foregroundMark x1="40208" y1="26389" x2="40208" y2="26389"/>
                        <a14:foregroundMark x1="43021" y1="26389" x2="43021" y2="26389"/>
                        <a14:foregroundMark x1="45365" y1="26667" x2="45365" y2="26667"/>
                        <a14:foregroundMark x1="47917" y1="26759" x2="47917" y2="26759"/>
                        <a14:foregroundMark x1="51615" y1="26296" x2="51615" y2="26296"/>
                        <a14:foregroundMark x1="54115" y1="26204" x2="54115" y2="26204"/>
                        <a14:foregroundMark x1="57396" y1="25648" x2="57396" y2="25648"/>
                        <a14:foregroundMark x1="58438" y1="26667" x2="58438" y2="26667"/>
                        <a14:foregroundMark x1="62187" y1="25926" x2="62187" y2="25926"/>
                        <a14:backgroundMark x1="52552" y1="26296" x2="52552" y2="26296"/>
                      </a14:backgroundRemoval>
                    </a14:imgEffect>
                  </a14:imgLayer>
                </a14:imgProps>
              </a:ext>
            </a:extLst>
          </a:blip>
          <a:srcRect l="18350" t="17217" r="19393" b="4078"/>
          <a:stretch/>
        </p:blipFill>
        <p:spPr>
          <a:xfrm>
            <a:off x="1260628" y="0"/>
            <a:ext cx="96440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3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0F69CD3F-B981-4585-A41F-2A192A7962C9}"/>
              </a:ext>
            </a:extLst>
          </p:cNvPr>
          <p:cNvSpPr txBox="1"/>
          <p:nvPr/>
        </p:nvSpPr>
        <p:spPr>
          <a:xfrm>
            <a:off x="748176" y="539175"/>
            <a:ext cx="4870244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900" spc="-300" dirty="0">
                <a:solidFill>
                  <a:srgbClr val="EDE7E3">
                    <a:alpha val="70000"/>
                  </a:srgbClr>
                </a:solidFill>
                <a:latin typeface="Bebas Neue" panose="00000500000000000000" pitchFamily="2" charset="0"/>
              </a:rPr>
              <a:t>Plant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65AC39-5740-40DE-A414-E12701253ABA}"/>
              </a:ext>
            </a:extLst>
          </p:cNvPr>
          <p:cNvSpPr txBox="1"/>
          <p:nvPr/>
        </p:nvSpPr>
        <p:spPr>
          <a:xfrm>
            <a:off x="748176" y="3429000"/>
            <a:ext cx="4020652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900" spc="-300" dirty="0">
                <a:solidFill>
                  <a:srgbClr val="EDE7E3">
                    <a:alpha val="70000"/>
                  </a:srgbClr>
                </a:solidFill>
                <a:latin typeface="Bebas Neue" panose="00000500000000000000" pitchFamily="2" charset="0"/>
              </a:rPr>
              <a:t>Care</a:t>
            </a:r>
            <a:endParaRPr lang="ko-KR" altLang="en-US" sz="19900" spc="-300" dirty="0">
              <a:solidFill>
                <a:srgbClr val="EDE7E3">
                  <a:alpha val="70000"/>
                </a:srgbClr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62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38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  <p:bldP spid="2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A54FAB4-71DF-4B6D-B169-AF964DDD7D3E}"/>
              </a:ext>
            </a:extLst>
          </p:cNvPr>
          <p:cNvCxnSpPr>
            <a:cxnSpLocks/>
          </p:cNvCxnSpPr>
          <p:nvPr/>
        </p:nvCxnSpPr>
        <p:spPr>
          <a:xfrm>
            <a:off x="796212" y="1388600"/>
            <a:ext cx="10599576" cy="0"/>
          </a:xfrm>
          <a:prstGeom prst="line">
            <a:avLst/>
          </a:prstGeom>
          <a:ln w="76200">
            <a:gradFill flip="none" rotWithShape="1">
              <a:gsLst>
                <a:gs pos="67000">
                  <a:srgbClr val="FFA62B"/>
                </a:gs>
                <a:gs pos="0">
                  <a:srgbClr val="FFA62B"/>
                </a:gs>
                <a:gs pos="100000">
                  <a:srgbClr val="FFA62B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A98B44A-F046-4D80-94A8-068C17D6E3D7}"/>
              </a:ext>
            </a:extLst>
          </p:cNvPr>
          <p:cNvSpPr txBox="1"/>
          <p:nvPr/>
        </p:nvSpPr>
        <p:spPr>
          <a:xfrm>
            <a:off x="169932" y="384214"/>
            <a:ext cx="11852155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What does grass need to grow?</a:t>
            </a:r>
            <a:endParaRPr lang="ko-KR" altLang="en-US" sz="7200" dirty="0">
              <a:solidFill>
                <a:srgbClr val="EDE7E3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1026" name="Picture 2" descr="Watering can Royalty Free Vector Image - VectorStock">
            <a:extLst>
              <a:ext uri="{FF2B5EF4-FFF2-40B4-BE49-F238E27FC236}">
                <a16:creationId xmlns:a16="http://schemas.microsoft.com/office/drawing/2014/main" id="{A12D4288-30B7-453F-B080-FAC2DDDCA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34" b="91295" l="500" r="97700">
                        <a14:foregroundMark x1="8800" y1="14968" x2="15900" y2="13270"/>
                        <a14:foregroundMark x1="15900" y1="13270" x2="16000" y2="12951"/>
                        <a14:foregroundMark x1="5200" y1="14544" x2="500" y2="19639"/>
                        <a14:foregroundMark x1="500" y1="19639" x2="2800" y2="18047"/>
                        <a14:foregroundMark x1="71700" y1="9130" x2="67100" y2="3715"/>
                        <a14:foregroundMark x1="60000" y1="4034" x2="57900" y2="11677"/>
                        <a14:foregroundMark x1="57900" y1="11677" x2="58000" y2="15393"/>
                        <a14:foregroundMark x1="80800" y1="23142" x2="94300" y2="14968"/>
                        <a14:foregroundMark x1="94300" y1="14968" x2="97500" y2="21125"/>
                        <a14:foregroundMark x1="97500" y1="21125" x2="97700" y2="28344"/>
                        <a14:foregroundMark x1="97700" y1="28344" x2="90600" y2="43949"/>
                        <a14:foregroundMark x1="53000" y1="90234" x2="65813" y2="91165"/>
                        <a14:foregroundMark x1="68177" y1="91060" x2="77500" y2="87261"/>
                        <a14:backgroundMark x1="65000" y1="3822" x2="65000" y2="3822"/>
                        <a14:backgroundMark x1="67300" y1="91932" x2="67300" y2="91932"/>
                        <a14:backgroundMark x1="68700" y1="91932" x2="67300" y2="91932"/>
                        <a14:backgroundMark x1="67100" y1="92144" x2="66400" y2="92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333" y="2079068"/>
            <a:ext cx="4219588" cy="397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irt or soil in pot icon image Royalty Free Vector Image">
            <a:extLst>
              <a:ext uri="{FF2B5EF4-FFF2-40B4-BE49-F238E27FC236}">
                <a16:creationId xmlns:a16="http://schemas.microsoft.com/office/drawing/2014/main" id="{FD11457C-DEFC-4AFE-8B0B-BE7C12C25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04" b="91944" l="4408" r="95128">
                        <a14:foregroundMark x1="67285" y1="15741" x2="56032" y2="15556"/>
                        <a14:foregroundMark x1="56032" y1="15556" x2="41995" y2="19444"/>
                        <a14:foregroundMark x1="41995" y1="19444" x2="38747" y2="26759"/>
                        <a14:foregroundMark x1="38747" y1="26759" x2="38399" y2="35185"/>
                        <a14:foregroundMark x1="38399" y1="35185" x2="45476" y2="40463"/>
                        <a14:foregroundMark x1="45476" y1="40463" x2="57077" y2="37407"/>
                        <a14:foregroundMark x1="57077" y1="37407" x2="62065" y2="25741"/>
                        <a14:foregroundMark x1="62065" y1="25741" x2="61369" y2="21759"/>
                        <a14:foregroundMark x1="30974" y1="11667" x2="17865" y2="16944"/>
                        <a14:foregroundMark x1="17865" y1="16944" x2="12181" y2="22222"/>
                        <a14:foregroundMark x1="12181" y1="22222" x2="14269" y2="33704"/>
                        <a14:foregroundMark x1="14269" y1="33704" x2="27494" y2="39537"/>
                        <a14:foregroundMark x1="27494" y1="39537" x2="45244" y2="39630"/>
                        <a14:foregroundMark x1="45244" y1="39630" x2="54060" y2="39352"/>
                        <a14:foregroundMark x1="54060" y1="39352" x2="63341" y2="34815"/>
                        <a14:foregroundMark x1="63341" y1="34815" x2="73782" y2="33611"/>
                        <a14:foregroundMark x1="73782" y1="33611" x2="82947" y2="28796"/>
                        <a14:foregroundMark x1="82947" y1="28796" x2="85847" y2="21481"/>
                        <a14:foregroundMark x1="85847" y1="21481" x2="82599" y2="13889"/>
                        <a14:foregroundMark x1="82599" y1="13889" x2="73782" y2="12407"/>
                        <a14:foregroundMark x1="78886" y1="11852" x2="64965" y2="10185"/>
                        <a14:foregroundMark x1="64965" y1="10185" x2="46636" y2="3796"/>
                        <a14:foregroundMark x1="46636" y1="3796" x2="36775" y2="3796"/>
                        <a14:foregroundMark x1="36775" y1="3796" x2="18794" y2="10185"/>
                        <a14:foregroundMark x1="18794" y1="10185" x2="9513" y2="12037"/>
                        <a14:foregroundMark x1="9513" y1="12037" x2="3596" y2="17593"/>
                        <a14:foregroundMark x1="3596" y1="17593" x2="5104" y2="26481"/>
                        <a14:foregroundMark x1="5104" y1="26481" x2="11949" y2="33056"/>
                        <a14:foregroundMark x1="88863" y1="40093" x2="95128" y2="35093"/>
                        <a14:foregroundMark x1="95128" y1="35093" x2="95128" y2="19259"/>
                        <a14:foregroundMark x1="95128" y1="19259" x2="89327" y2="13056"/>
                        <a14:foregroundMark x1="89327" y1="13056" x2="79582" y2="12130"/>
                        <a14:foregroundMark x1="79582" y1="12130" x2="76566" y2="12500"/>
                        <a14:foregroundMark x1="80510" y1="10648" x2="74130" y2="5741"/>
                        <a14:foregroundMark x1="74130" y1="5741" x2="66357" y2="9352"/>
                        <a14:foregroundMark x1="66357" y1="9352" x2="63225" y2="13611"/>
                        <a14:foregroundMark x1="58817" y1="11389" x2="53364" y2="5833"/>
                        <a14:foregroundMark x1="53364" y1="5833" x2="45708" y2="2222"/>
                        <a14:foregroundMark x1="45708" y1="2222" x2="35963" y2="2222"/>
                        <a14:foregroundMark x1="35963" y1="2222" x2="29234" y2="6667"/>
                        <a14:foregroundMark x1="29234" y1="6667" x2="27610" y2="9537"/>
                        <a14:foregroundMark x1="36079" y1="3241" x2="45244" y2="1204"/>
                        <a14:foregroundMark x1="45244" y1="1204" x2="46404" y2="3704"/>
                        <a14:foregroundMark x1="29350" y1="43796" x2="27494" y2="56389"/>
                        <a14:foregroundMark x1="27494" y1="56389" x2="30394" y2="69074"/>
                        <a14:foregroundMark x1="30394" y1="69074" x2="37819" y2="78426"/>
                        <a14:foregroundMark x1="37819" y1="78426" x2="46172" y2="83056"/>
                        <a14:foregroundMark x1="46172" y1="83056" x2="61137" y2="79444"/>
                        <a14:foregroundMark x1="61137" y1="79444" x2="73202" y2="69167"/>
                        <a14:foregroundMark x1="73202" y1="69167" x2="81555" y2="51389"/>
                        <a14:foregroundMark x1="81555" y1="51389" x2="82019" y2="45556"/>
                        <a14:foregroundMark x1="39907" y1="91389" x2="49652" y2="92222"/>
                        <a14:foregroundMark x1="49652" y1="92222" x2="58933" y2="91019"/>
                        <a14:foregroundMark x1="58933" y1="91019" x2="60905" y2="90093"/>
                        <a14:foregroundMark x1="58585" y1="91574" x2="53016" y2="9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12" y="3027784"/>
            <a:ext cx="2245334" cy="281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urning Sun Clipart Free PNG Image｜Illustoon">
            <a:extLst>
              <a:ext uri="{FF2B5EF4-FFF2-40B4-BE49-F238E27FC236}">
                <a16:creationId xmlns:a16="http://schemas.microsoft.com/office/drawing/2014/main" id="{0969B02E-9FDB-4105-BC64-8919668B6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3438" y1="32604" x2="18750" y2="30729"/>
                        <a14:foregroundMark x1="34063" y1="22604" x2="32292" y2="17813"/>
                        <a14:foregroundMark x1="47396" y1="17500" x2="48438" y2="15104"/>
                        <a14:foregroundMark x1="64375" y1="21354" x2="67188" y2="19167"/>
                        <a14:foregroundMark x1="77396" y1="33021" x2="81146" y2="31875"/>
                        <a14:foregroundMark x1="81979" y1="49479" x2="85625" y2="50521"/>
                        <a14:foregroundMark x1="80521" y1="66250" x2="81354" y2="66979"/>
                        <a14:foregroundMark x1="64375" y1="80521" x2="64375" y2="80521"/>
                        <a14:foregroundMark x1="49167" y1="83438" x2="49167" y2="83438"/>
                        <a14:foregroundMark x1="33750" y1="77292" x2="33333" y2="77292"/>
                        <a14:foregroundMark x1="22292" y1="68854" x2="22292" y2="68854"/>
                        <a14:foregroundMark x1="17708" y1="51250" x2="17708" y2="5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136" y="1680185"/>
            <a:ext cx="4394718" cy="439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11AE92-98C1-4990-A9B1-0A00230A9C42}"/>
              </a:ext>
            </a:extLst>
          </p:cNvPr>
          <p:cNvSpPr txBox="1"/>
          <p:nvPr/>
        </p:nvSpPr>
        <p:spPr>
          <a:xfrm>
            <a:off x="1015427" y="5634172"/>
            <a:ext cx="1806905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82C0CC"/>
                </a:solidFill>
                <a:latin typeface="Arial Nova Cond" panose="020B0506020202020204" pitchFamily="34" charset="0"/>
              </a:rPr>
              <a:t>SOIL</a:t>
            </a:r>
            <a:endParaRPr lang="ko-KR" altLang="en-US" sz="6600" dirty="0">
              <a:solidFill>
                <a:srgbClr val="82C0CC"/>
              </a:solidFill>
              <a:latin typeface="Arial Nova Cond" panose="020B0506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09E172-05BA-4AA9-AA10-7D3D7A2845A6}"/>
              </a:ext>
            </a:extLst>
          </p:cNvPr>
          <p:cNvSpPr txBox="1"/>
          <p:nvPr/>
        </p:nvSpPr>
        <p:spPr>
          <a:xfrm>
            <a:off x="4806224" y="5634172"/>
            <a:ext cx="2579552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82C0CC"/>
                </a:solidFill>
                <a:latin typeface="Arial Nova Cond" panose="020B0506020202020204" pitchFamily="34" charset="0"/>
              </a:rPr>
              <a:t>WATER</a:t>
            </a:r>
            <a:endParaRPr lang="ko-KR" altLang="en-US" sz="6600" dirty="0">
              <a:solidFill>
                <a:srgbClr val="82C0CC"/>
              </a:solidFill>
              <a:latin typeface="Arial Nova Cond" panose="020B0506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86301D-FC66-424F-9856-787DFB72D44F}"/>
              </a:ext>
            </a:extLst>
          </p:cNvPr>
          <p:cNvSpPr txBox="1"/>
          <p:nvPr/>
        </p:nvSpPr>
        <p:spPr>
          <a:xfrm>
            <a:off x="9270147" y="5624083"/>
            <a:ext cx="1694696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82C0CC"/>
                </a:solidFill>
                <a:latin typeface="Arial Nova Cond" panose="020B0506020202020204" pitchFamily="34" charset="0"/>
              </a:rPr>
              <a:t>SUN</a:t>
            </a:r>
            <a:endParaRPr lang="ko-KR" altLang="en-US" sz="6600" dirty="0">
              <a:solidFill>
                <a:srgbClr val="82C0CC"/>
              </a:solidFill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12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3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BC6AE3-E4FF-455B-B104-8501BC6450EB}"/>
              </a:ext>
            </a:extLst>
          </p:cNvPr>
          <p:cNvSpPr txBox="1"/>
          <p:nvPr/>
        </p:nvSpPr>
        <p:spPr>
          <a:xfrm>
            <a:off x="8085331" y="5050082"/>
            <a:ext cx="2448107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Moss </a:t>
            </a:r>
            <a:endParaRPr lang="ko-KR" altLang="en-US" sz="7200" dirty="0">
              <a:solidFill>
                <a:srgbClr val="EDE7E3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6" name="Picture 5" descr="A piece of food&#10;&#10;Description automatically generated">
            <a:extLst>
              <a:ext uri="{FF2B5EF4-FFF2-40B4-BE49-F238E27FC236}">
                <a16:creationId xmlns:a16="http://schemas.microsoft.com/office/drawing/2014/main" id="{53B51ECF-A6A8-44D8-A74F-7F9F2417D5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89" t="34930" r="9297" b="13991"/>
          <a:stretch/>
        </p:blipFill>
        <p:spPr>
          <a:xfrm>
            <a:off x="599880" y="-85725"/>
            <a:ext cx="5070669" cy="5237833"/>
          </a:xfrm>
          <a:prstGeom prst="rect">
            <a:avLst/>
          </a:prstGeom>
          <a:effectLst>
            <a:glow rad="254000">
              <a:srgbClr val="489FB5"/>
            </a:glo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21089B-ABCE-48C2-B900-75F9DF8B0B1A}"/>
              </a:ext>
            </a:extLst>
          </p:cNvPr>
          <p:cNvSpPr txBox="1"/>
          <p:nvPr/>
        </p:nvSpPr>
        <p:spPr>
          <a:xfrm>
            <a:off x="7114714" y="3262134"/>
            <a:ext cx="4389343" cy="221599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3800" dirty="0">
                <a:solidFill>
                  <a:srgbClr val="82C0CC"/>
                </a:solidFill>
                <a:latin typeface="Arial Rounded MT Bold" panose="020F0704030504030204" pitchFamily="34" charset="0"/>
              </a:rPr>
              <a:t>SOIL</a:t>
            </a:r>
            <a:endParaRPr lang="ko-KR" altLang="en-US" sz="13800" dirty="0">
              <a:solidFill>
                <a:srgbClr val="82C0CC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10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mp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120000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0F69CD3F-B981-4585-A41F-2A192A7962C9}"/>
              </a:ext>
            </a:extLst>
          </p:cNvPr>
          <p:cNvSpPr txBox="1"/>
          <p:nvPr/>
        </p:nvSpPr>
        <p:spPr>
          <a:xfrm>
            <a:off x="762691" y="1851645"/>
            <a:ext cx="8473795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900" spc="-300" dirty="0">
                <a:solidFill>
                  <a:srgbClr val="EDE7E3">
                    <a:alpha val="70000"/>
                  </a:srgbClr>
                </a:solidFill>
                <a:latin typeface="Bebas Neue" panose="00000500000000000000" pitchFamily="2" charset="0"/>
              </a:rPr>
              <a:t>MATERIALS</a:t>
            </a:r>
            <a:endParaRPr lang="ko-KR" altLang="en-US" sz="19900" spc="-300" dirty="0">
              <a:solidFill>
                <a:srgbClr val="EDE7E3">
                  <a:alpha val="70000"/>
                </a:srgbClr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99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6FAF63-654D-47B0-8FED-72F1D0E8C8A5}"/>
              </a:ext>
            </a:extLst>
          </p:cNvPr>
          <p:cNvSpPr txBox="1"/>
          <p:nvPr/>
        </p:nvSpPr>
        <p:spPr>
          <a:xfrm>
            <a:off x="1203762" y="2342107"/>
            <a:ext cx="4892238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Every 5 days</a:t>
            </a:r>
            <a:endParaRPr lang="ko-KR" altLang="en-US" sz="7200" dirty="0">
              <a:solidFill>
                <a:srgbClr val="EDE7E3"/>
              </a:solidFill>
              <a:latin typeface="Arial Nova Cond" panose="020B0506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998BA9-2D51-45F0-B410-C87A27BAEEE9}"/>
              </a:ext>
            </a:extLst>
          </p:cNvPr>
          <p:cNvSpPr txBox="1"/>
          <p:nvPr/>
        </p:nvSpPr>
        <p:spPr>
          <a:xfrm>
            <a:off x="497803" y="497418"/>
            <a:ext cx="6521273" cy="221599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3800" dirty="0">
                <a:solidFill>
                  <a:srgbClr val="82C0CC"/>
                </a:solidFill>
                <a:latin typeface="Arial Rounded MT Bold" panose="020F0704030504030204" pitchFamily="34" charset="0"/>
              </a:rPr>
              <a:t>WATER</a:t>
            </a:r>
            <a:endParaRPr lang="ko-KR" altLang="en-US" sz="13800" dirty="0">
              <a:solidFill>
                <a:srgbClr val="82C0CC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074" name="Picture 2" descr="Mixed race children's product | Mixedstreets.com">
            <a:extLst>
              <a:ext uri="{FF2B5EF4-FFF2-40B4-BE49-F238E27FC236}">
                <a16:creationId xmlns:a16="http://schemas.microsoft.com/office/drawing/2014/main" id="{55F899DC-A038-43BF-920E-C9782678B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16" b="97461" l="9961" r="89844">
                        <a14:foregroundMark x1="30176" y1="5273" x2="38477" y2="9863"/>
                        <a14:foregroundMark x1="38477" y1="9863" x2="44629" y2="9863"/>
                        <a14:foregroundMark x1="32813" y1="7422" x2="26758" y2="6836"/>
                        <a14:foregroundMark x1="27734" y1="3516" x2="27734" y2="3516"/>
                        <a14:foregroundMark x1="48828" y1="93066" x2="56543" y2="96484"/>
                        <a14:foregroundMark x1="56543" y1="96484" x2="63672" y2="95020"/>
                        <a14:foregroundMark x1="63672" y1="95020" x2="70898" y2="91016"/>
                        <a14:foregroundMark x1="70898" y1="91016" x2="73340" y2="86230"/>
                        <a14:foregroundMark x1="51563" y1="94043" x2="58887" y2="95410"/>
                        <a14:foregroundMark x1="55371" y1="97461" x2="55371" y2="97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457" y="1995055"/>
            <a:ext cx="4717471" cy="471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48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mp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120000">
                                      <p:cBhvr>
                                        <p:cTn id="1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89FB5"/>
            </a:gs>
            <a:gs pos="100000">
              <a:srgbClr val="16697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6FAF63-654D-47B0-8FED-72F1D0E8C8A5}"/>
              </a:ext>
            </a:extLst>
          </p:cNvPr>
          <p:cNvSpPr txBox="1"/>
          <p:nvPr/>
        </p:nvSpPr>
        <p:spPr>
          <a:xfrm>
            <a:off x="5884533" y="1901044"/>
            <a:ext cx="5642891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Near a window</a:t>
            </a:r>
            <a:endParaRPr lang="ko-KR" altLang="en-US" sz="7200" dirty="0">
              <a:solidFill>
                <a:srgbClr val="EDE7E3"/>
              </a:solidFill>
              <a:latin typeface="Arial Nova Cond" panose="020B0506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998BA9-2D51-45F0-B410-C87A27BAEEE9}"/>
              </a:ext>
            </a:extLst>
          </p:cNvPr>
          <p:cNvSpPr txBox="1"/>
          <p:nvPr/>
        </p:nvSpPr>
        <p:spPr>
          <a:xfrm>
            <a:off x="6561464" y="142416"/>
            <a:ext cx="4054316" cy="221599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3800" dirty="0">
                <a:solidFill>
                  <a:srgbClr val="82C0CC"/>
                </a:solidFill>
                <a:latin typeface="Arial Rounded MT Bold" panose="020F0704030504030204" pitchFamily="34" charset="0"/>
              </a:rPr>
              <a:t>SUN</a:t>
            </a:r>
            <a:endParaRPr lang="ko-KR" altLang="en-US" sz="13800" dirty="0">
              <a:solidFill>
                <a:srgbClr val="82C0CC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050" name="Picture 2" descr="How To Choose Best Plants For Your Office | My City Plants">
            <a:extLst>
              <a:ext uri="{FF2B5EF4-FFF2-40B4-BE49-F238E27FC236}">
                <a16:creationId xmlns:a16="http://schemas.microsoft.com/office/drawing/2014/main" id="{22539F52-088B-46FF-931D-624E6633CD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" r="21691"/>
          <a:stretch/>
        </p:blipFill>
        <p:spPr bwMode="auto">
          <a:xfrm>
            <a:off x="0" y="0"/>
            <a:ext cx="59851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9CD9B64-BE93-4C79-B73C-5D24807C74B1}"/>
              </a:ext>
            </a:extLst>
          </p:cNvPr>
          <p:cNvSpPr/>
          <p:nvPr/>
        </p:nvSpPr>
        <p:spPr>
          <a:xfrm>
            <a:off x="4762500" y="0"/>
            <a:ext cx="1222663" cy="6858000"/>
          </a:xfrm>
          <a:prstGeom prst="rect">
            <a:avLst/>
          </a:prstGeom>
          <a:gradFill flip="none" rotWithShape="1">
            <a:gsLst>
              <a:gs pos="0">
                <a:srgbClr val="489FB5">
                  <a:alpha val="0"/>
                </a:srgbClr>
              </a:gs>
              <a:gs pos="100000">
                <a:srgbClr val="489F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029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0F69CD3F-B981-4585-A41F-2A192A7962C9}"/>
              </a:ext>
            </a:extLst>
          </p:cNvPr>
          <p:cNvSpPr txBox="1"/>
          <p:nvPr/>
        </p:nvSpPr>
        <p:spPr>
          <a:xfrm>
            <a:off x="721543" y="1851645"/>
            <a:ext cx="7877478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900" spc="-300" dirty="0">
                <a:solidFill>
                  <a:srgbClr val="EDE7E3">
                    <a:alpha val="70000"/>
                  </a:srgbClr>
                </a:solidFill>
                <a:latin typeface="Bebas Neue" panose="00000500000000000000" pitchFamily="2" charset="0"/>
              </a:rPr>
              <a:t>Who is it?</a:t>
            </a:r>
          </a:p>
        </p:txBody>
      </p:sp>
    </p:spTree>
    <p:extLst>
      <p:ext uri="{BB962C8B-B14F-4D97-AF65-F5344CB8AC3E}">
        <p14:creationId xmlns:p14="http://schemas.microsoft.com/office/powerpoint/2010/main" val="57894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  <p:bldP spid="2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899D8FB-5F1E-472F-A0D0-162D12BB304A}"/>
              </a:ext>
            </a:extLst>
          </p:cNvPr>
          <p:cNvSpPr txBox="1"/>
          <p:nvPr/>
        </p:nvSpPr>
        <p:spPr>
          <a:xfrm>
            <a:off x="753832" y="410081"/>
            <a:ext cx="10684335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1300" spc="-300" dirty="0">
                <a:solidFill>
                  <a:srgbClr val="82C0CC">
                    <a:alpha val="10000"/>
                  </a:srgbClr>
                </a:solidFill>
                <a:latin typeface="Bebas Neue" panose="00000500000000000000" pitchFamily="2" charset="0"/>
              </a:rPr>
              <a:t>Step 9</a:t>
            </a:r>
            <a:endParaRPr lang="ko-KR" altLang="en-US" sz="41300" spc="-300" dirty="0">
              <a:solidFill>
                <a:srgbClr val="82C0CC">
                  <a:alpha val="10000"/>
                </a:srgbClr>
              </a:solidFill>
              <a:latin typeface="Bebas Neue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480EEB-3E34-489B-9902-843872C8E788}"/>
              </a:ext>
            </a:extLst>
          </p:cNvPr>
          <p:cNvSpPr txBox="1"/>
          <p:nvPr/>
        </p:nvSpPr>
        <p:spPr>
          <a:xfrm>
            <a:off x="857587" y="3787927"/>
            <a:ext cx="6727098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What is its name?</a:t>
            </a:r>
            <a:endParaRPr lang="ko-KR" altLang="en-US" sz="7200" dirty="0">
              <a:solidFill>
                <a:srgbClr val="EDE7E3"/>
              </a:solidFill>
              <a:latin typeface="Arial Nova Cond" panose="020B0506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596481-1724-4D14-910A-22C8B2A095F7}"/>
              </a:ext>
            </a:extLst>
          </p:cNvPr>
          <p:cNvCxnSpPr>
            <a:cxnSpLocks/>
          </p:cNvCxnSpPr>
          <p:nvPr/>
        </p:nvCxnSpPr>
        <p:spPr>
          <a:xfrm>
            <a:off x="1957709" y="4998842"/>
            <a:ext cx="4138291" cy="0"/>
          </a:xfrm>
          <a:prstGeom prst="line">
            <a:avLst/>
          </a:prstGeom>
          <a:ln w="76200">
            <a:gradFill flip="none" rotWithShape="1">
              <a:gsLst>
                <a:gs pos="67000">
                  <a:srgbClr val="FFA62B"/>
                </a:gs>
                <a:gs pos="0">
                  <a:srgbClr val="FFA62B"/>
                </a:gs>
                <a:gs pos="100000">
                  <a:srgbClr val="FFA62B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vase with flowers in it&#10;&#10;Description automatically generated">
            <a:extLst>
              <a:ext uri="{FF2B5EF4-FFF2-40B4-BE49-F238E27FC236}">
                <a16:creationId xmlns:a16="http://schemas.microsoft.com/office/drawing/2014/main" id="{858366EA-D814-4E8B-AC23-AA61DD04BD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3" t="15646" r="52475" b="4082"/>
          <a:stretch/>
        </p:blipFill>
        <p:spPr>
          <a:xfrm>
            <a:off x="8273971" y="676469"/>
            <a:ext cx="3060442" cy="5505062"/>
          </a:xfrm>
          <a:prstGeom prst="rect">
            <a:avLst/>
          </a:prstGeom>
          <a:effectLst>
            <a:glow rad="254000">
              <a:srgbClr val="489FB5"/>
            </a:glow>
          </a:effectLst>
        </p:spPr>
      </p:pic>
    </p:spTree>
    <p:extLst>
      <p:ext uri="{BB962C8B-B14F-4D97-AF65-F5344CB8AC3E}">
        <p14:creationId xmlns:p14="http://schemas.microsoft.com/office/powerpoint/2010/main" val="420920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3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40"/>
                            </p:stCondLst>
                            <p:childTnLst>
                              <p:par>
                                <p:cTn id="9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animRot by="-180000">
                                      <p:cBhvr>
                                        <p:cTn id="14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69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B13F6E-7D04-4B65-BC84-BF37FDBDB4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93" r="9490"/>
          <a:stretch/>
        </p:blipFill>
        <p:spPr>
          <a:xfrm>
            <a:off x="1145218" y="0"/>
            <a:ext cx="9889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290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899D8FB-5F1E-472F-A0D0-162D12BB304A}"/>
              </a:ext>
            </a:extLst>
          </p:cNvPr>
          <p:cNvSpPr txBox="1"/>
          <p:nvPr/>
        </p:nvSpPr>
        <p:spPr>
          <a:xfrm>
            <a:off x="753832" y="410081"/>
            <a:ext cx="10684335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1300" spc="-300" dirty="0">
                <a:solidFill>
                  <a:srgbClr val="82C0CC">
                    <a:alpha val="10000"/>
                  </a:srgbClr>
                </a:solidFill>
                <a:latin typeface="Bebas Neue" panose="00000500000000000000" pitchFamily="2" charset="0"/>
              </a:rPr>
              <a:t>Step 9</a:t>
            </a:r>
            <a:endParaRPr lang="ko-KR" altLang="en-US" sz="41300" spc="-300" dirty="0">
              <a:solidFill>
                <a:srgbClr val="82C0CC">
                  <a:alpha val="10000"/>
                </a:srgbClr>
              </a:solidFill>
              <a:latin typeface="Bebas Neue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480EEB-3E34-489B-9902-843872C8E788}"/>
              </a:ext>
            </a:extLst>
          </p:cNvPr>
          <p:cNvSpPr txBox="1"/>
          <p:nvPr/>
        </p:nvSpPr>
        <p:spPr>
          <a:xfrm>
            <a:off x="5127236" y="3968996"/>
            <a:ext cx="6519863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Where is it from?</a:t>
            </a:r>
            <a:endParaRPr lang="ko-KR" altLang="en-US" sz="7200" dirty="0">
              <a:solidFill>
                <a:srgbClr val="EDE7E3"/>
              </a:solidFill>
              <a:latin typeface="Arial Nova Cond" panose="020B0506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596481-1724-4D14-910A-22C8B2A095F7}"/>
              </a:ext>
            </a:extLst>
          </p:cNvPr>
          <p:cNvCxnSpPr>
            <a:cxnSpLocks/>
          </p:cNvCxnSpPr>
          <p:nvPr/>
        </p:nvCxnSpPr>
        <p:spPr>
          <a:xfrm>
            <a:off x="6123736" y="5179911"/>
            <a:ext cx="4138291" cy="0"/>
          </a:xfrm>
          <a:prstGeom prst="line">
            <a:avLst/>
          </a:prstGeom>
          <a:ln w="76200">
            <a:gradFill flip="none" rotWithShape="1">
              <a:gsLst>
                <a:gs pos="67000">
                  <a:srgbClr val="FFA62B"/>
                </a:gs>
                <a:gs pos="0">
                  <a:srgbClr val="FFA62B"/>
                </a:gs>
                <a:gs pos="100000">
                  <a:srgbClr val="FFA62B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close up of a flower&#10;&#10;Description automatically generated">
            <a:extLst>
              <a:ext uri="{FF2B5EF4-FFF2-40B4-BE49-F238E27FC236}">
                <a16:creationId xmlns:a16="http://schemas.microsoft.com/office/drawing/2014/main" id="{65E32982-38F9-45AE-AC8F-9431319EE3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0" t="17550" r="35331" b="3946"/>
          <a:stretch/>
        </p:blipFill>
        <p:spPr>
          <a:xfrm>
            <a:off x="857587" y="737118"/>
            <a:ext cx="3228391" cy="5383764"/>
          </a:xfrm>
          <a:prstGeom prst="rect">
            <a:avLst/>
          </a:prstGeom>
          <a:effectLst>
            <a:glow rad="254000">
              <a:srgbClr val="489FB5"/>
            </a:glow>
          </a:effectLst>
        </p:spPr>
      </p:pic>
    </p:spTree>
    <p:extLst>
      <p:ext uri="{BB962C8B-B14F-4D97-AF65-F5344CB8AC3E}">
        <p14:creationId xmlns:p14="http://schemas.microsoft.com/office/powerpoint/2010/main" val="301508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3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40"/>
                            </p:stCondLst>
                            <p:childTnLst>
                              <p:par>
                                <p:cTn id="9" presetID="2" presetClass="entr" presetSubtype="1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animRot by="-180000">
                                      <p:cBhvr>
                                        <p:cTn id="14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899D8FB-5F1E-472F-A0D0-162D12BB304A}"/>
              </a:ext>
            </a:extLst>
          </p:cNvPr>
          <p:cNvSpPr txBox="1"/>
          <p:nvPr/>
        </p:nvSpPr>
        <p:spPr>
          <a:xfrm>
            <a:off x="753832" y="410081"/>
            <a:ext cx="10684335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1300" spc="-300" dirty="0">
                <a:solidFill>
                  <a:srgbClr val="82C0CC">
                    <a:alpha val="10000"/>
                  </a:srgbClr>
                </a:solidFill>
                <a:latin typeface="Bebas Neue" panose="00000500000000000000" pitchFamily="2" charset="0"/>
              </a:rPr>
              <a:t>Step 9</a:t>
            </a:r>
            <a:endParaRPr lang="ko-KR" altLang="en-US" sz="41300" spc="-300" dirty="0">
              <a:solidFill>
                <a:srgbClr val="82C0CC">
                  <a:alpha val="10000"/>
                </a:srgbClr>
              </a:solidFill>
              <a:latin typeface="Bebas Neue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480EEB-3E34-489B-9902-843872C8E788}"/>
              </a:ext>
            </a:extLst>
          </p:cNvPr>
          <p:cNvSpPr txBox="1"/>
          <p:nvPr/>
        </p:nvSpPr>
        <p:spPr>
          <a:xfrm>
            <a:off x="897156" y="3787927"/>
            <a:ext cx="6647974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Is it a boy or girl?</a:t>
            </a:r>
            <a:endParaRPr lang="ko-KR" altLang="en-US" sz="7200" dirty="0">
              <a:solidFill>
                <a:srgbClr val="EDE7E3"/>
              </a:solidFill>
              <a:latin typeface="Arial Nova Cond" panose="020B0506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596481-1724-4D14-910A-22C8B2A095F7}"/>
              </a:ext>
            </a:extLst>
          </p:cNvPr>
          <p:cNvCxnSpPr>
            <a:cxnSpLocks/>
          </p:cNvCxnSpPr>
          <p:nvPr/>
        </p:nvCxnSpPr>
        <p:spPr>
          <a:xfrm>
            <a:off x="1957709" y="4998842"/>
            <a:ext cx="4138291" cy="0"/>
          </a:xfrm>
          <a:prstGeom prst="line">
            <a:avLst/>
          </a:prstGeom>
          <a:ln w="76200">
            <a:gradFill flip="none" rotWithShape="1">
              <a:gsLst>
                <a:gs pos="67000">
                  <a:srgbClr val="FFA62B"/>
                </a:gs>
                <a:gs pos="0">
                  <a:srgbClr val="FFA62B"/>
                </a:gs>
                <a:gs pos="100000">
                  <a:srgbClr val="FFA62B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close up of a flower&#10;&#10;Description automatically generated">
            <a:extLst>
              <a:ext uri="{FF2B5EF4-FFF2-40B4-BE49-F238E27FC236}">
                <a16:creationId xmlns:a16="http://schemas.microsoft.com/office/drawing/2014/main" id="{53F11A77-5E0F-40FA-9357-1922E3BD7D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6" t="9932" r="36174" b="13605"/>
          <a:stretch/>
        </p:blipFill>
        <p:spPr>
          <a:xfrm>
            <a:off x="8304166" y="662241"/>
            <a:ext cx="3387013" cy="5243805"/>
          </a:xfrm>
          <a:prstGeom prst="rect">
            <a:avLst/>
          </a:prstGeom>
          <a:effectLst>
            <a:glow rad="254000">
              <a:srgbClr val="489FB5"/>
            </a:glow>
          </a:effectLst>
        </p:spPr>
      </p:pic>
    </p:spTree>
    <p:extLst>
      <p:ext uri="{BB962C8B-B14F-4D97-AF65-F5344CB8AC3E}">
        <p14:creationId xmlns:p14="http://schemas.microsoft.com/office/powerpoint/2010/main" val="146409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3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40"/>
                            </p:stCondLst>
                            <p:childTnLst>
                              <p:par>
                                <p:cTn id="9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animRot by="-180000">
                                      <p:cBhvr>
                                        <p:cTn id="14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899D8FB-5F1E-472F-A0D0-162D12BB304A}"/>
              </a:ext>
            </a:extLst>
          </p:cNvPr>
          <p:cNvSpPr txBox="1"/>
          <p:nvPr/>
        </p:nvSpPr>
        <p:spPr>
          <a:xfrm>
            <a:off x="753832" y="410081"/>
            <a:ext cx="10684335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1300" spc="-300" dirty="0">
                <a:solidFill>
                  <a:srgbClr val="82C0CC">
                    <a:alpha val="10000"/>
                  </a:srgbClr>
                </a:solidFill>
                <a:latin typeface="Bebas Neue" panose="00000500000000000000" pitchFamily="2" charset="0"/>
              </a:rPr>
              <a:t>Step 9</a:t>
            </a:r>
            <a:endParaRPr lang="ko-KR" altLang="en-US" sz="41300" spc="-300" dirty="0">
              <a:solidFill>
                <a:srgbClr val="82C0CC">
                  <a:alpha val="10000"/>
                </a:srgbClr>
              </a:solidFill>
              <a:latin typeface="Bebas Neue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480EEB-3E34-489B-9902-843872C8E788}"/>
              </a:ext>
            </a:extLst>
          </p:cNvPr>
          <p:cNvSpPr txBox="1"/>
          <p:nvPr/>
        </p:nvSpPr>
        <p:spPr>
          <a:xfrm>
            <a:off x="6095999" y="3429000"/>
            <a:ext cx="4615366" cy="23083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What are </a:t>
            </a:r>
          </a:p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its hobbies?</a:t>
            </a:r>
            <a:endParaRPr lang="ko-KR" altLang="en-US" sz="7200" dirty="0">
              <a:solidFill>
                <a:srgbClr val="EDE7E3"/>
              </a:solidFill>
              <a:latin typeface="Arial Nova Cond" panose="020B0506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596481-1724-4D14-910A-22C8B2A095F7}"/>
              </a:ext>
            </a:extLst>
          </p:cNvPr>
          <p:cNvCxnSpPr>
            <a:cxnSpLocks/>
          </p:cNvCxnSpPr>
          <p:nvPr/>
        </p:nvCxnSpPr>
        <p:spPr>
          <a:xfrm>
            <a:off x="6169003" y="5715598"/>
            <a:ext cx="4138291" cy="0"/>
          </a:xfrm>
          <a:prstGeom prst="line">
            <a:avLst/>
          </a:prstGeom>
          <a:ln w="76200">
            <a:gradFill flip="none" rotWithShape="1">
              <a:gsLst>
                <a:gs pos="67000">
                  <a:srgbClr val="FFA62B"/>
                </a:gs>
                <a:gs pos="0">
                  <a:srgbClr val="FFA62B"/>
                </a:gs>
                <a:gs pos="100000">
                  <a:srgbClr val="FFA62B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sitting, looking, dark, wearing&#10;&#10;Description automatically generated">
            <a:extLst>
              <a:ext uri="{FF2B5EF4-FFF2-40B4-BE49-F238E27FC236}">
                <a16:creationId xmlns:a16="http://schemas.microsoft.com/office/drawing/2014/main" id="{DA4AB02F-1FA9-4B65-A885-1F4221451C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9" t="30067" r="47117" b="9116"/>
          <a:stretch/>
        </p:blipFill>
        <p:spPr>
          <a:xfrm flipH="1">
            <a:off x="1204674" y="2009870"/>
            <a:ext cx="2602784" cy="4011879"/>
          </a:xfrm>
          <a:prstGeom prst="rect">
            <a:avLst/>
          </a:prstGeom>
          <a:effectLst>
            <a:glow rad="254000">
              <a:srgbClr val="489FB5"/>
            </a:glow>
          </a:effectLst>
        </p:spPr>
      </p:pic>
    </p:spTree>
    <p:extLst>
      <p:ext uri="{BB962C8B-B14F-4D97-AF65-F5344CB8AC3E}">
        <p14:creationId xmlns:p14="http://schemas.microsoft.com/office/powerpoint/2010/main" val="119839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3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40"/>
                            </p:stCondLst>
                            <p:childTnLst>
                              <p:par>
                                <p:cTn id="9" presetID="2" presetClass="entr" presetSubtype="1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animRot by="-180000">
                                      <p:cBhvr>
                                        <p:cTn id="14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899D8FB-5F1E-472F-A0D0-162D12BB304A}"/>
              </a:ext>
            </a:extLst>
          </p:cNvPr>
          <p:cNvSpPr txBox="1"/>
          <p:nvPr/>
        </p:nvSpPr>
        <p:spPr>
          <a:xfrm>
            <a:off x="753832" y="410081"/>
            <a:ext cx="10684335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1300" spc="-300" dirty="0">
                <a:solidFill>
                  <a:srgbClr val="82C0CC">
                    <a:alpha val="10000"/>
                  </a:srgbClr>
                </a:solidFill>
                <a:latin typeface="Bebas Neue" panose="00000500000000000000" pitchFamily="2" charset="0"/>
              </a:rPr>
              <a:t>Step 9</a:t>
            </a:r>
            <a:endParaRPr lang="ko-KR" altLang="en-US" sz="41300" spc="-300" dirty="0">
              <a:solidFill>
                <a:srgbClr val="82C0CC">
                  <a:alpha val="10000"/>
                </a:srgbClr>
              </a:solidFill>
              <a:latin typeface="Bebas Neue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480EEB-3E34-489B-9902-843872C8E788}"/>
              </a:ext>
            </a:extLst>
          </p:cNvPr>
          <p:cNvSpPr txBox="1"/>
          <p:nvPr/>
        </p:nvSpPr>
        <p:spPr>
          <a:xfrm>
            <a:off x="1626519" y="3787927"/>
            <a:ext cx="5189241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How old is it?</a:t>
            </a:r>
            <a:endParaRPr lang="ko-KR" altLang="en-US" sz="7200" dirty="0">
              <a:solidFill>
                <a:srgbClr val="EDE7E3"/>
              </a:solidFill>
              <a:latin typeface="Arial Nova Cond" panose="020B0506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596481-1724-4D14-910A-22C8B2A095F7}"/>
              </a:ext>
            </a:extLst>
          </p:cNvPr>
          <p:cNvCxnSpPr>
            <a:cxnSpLocks/>
          </p:cNvCxnSpPr>
          <p:nvPr/>
        </p:nvCxnSpPr>
        <p:spPr>
          <a:xfrm>
            <a:off x="1957709" y="4998842"/>
            <a:ext cx="4138291" cy="0"/>
          </a:xfrm>
          <a:prstGeom prst="line">
            <a:avLst/>
          </a:prstGeom>
          <a:ln w="76200">
            <a:gradFill flip="none" rotWithShape="1">
              <a:gsLst>
                <a:gs pos="67000">
                  <a:srgbClr val="FFA62B"/>
                </a:gs>
                <a:gs pos="0">
                  <a:srgbClr val="FFA62B"/>
                </a:gs>
                <a:gs pos="100000">
                  <a:srgbClr val="FFA62B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food, fruit, parrot&#10;&#10;Description automatically generated">
            <a:extLst>
              <a:ext uri="{FF2B5EF4-FFF2-40B4-BE49-F238E27FC236}">
                <a16:creationId xmlns:a16="http://schemas.microsoft.com/office/drawing/2014/main" id="{EF1CDDF8-9154-4BF9-9819-029D5820C6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83" t="21225" r="28444" b="12517"/>
          <a:stretch/>
        </p:blipFill>
        <p:spPr>
          <a:xfrm>
            <a:off x="8254204" y="770901"/>
            <a:ext cx="2646168" cy="5677018"/>
          </a:xfrm>
          <a:prstGeom prst="rect">
            <a:avLst/>
          </a:prstGeom>
          <a:effectLst>
            <a:glow rad="254000">
              <a:srgbClr val="489FB5"/>
            </a:glow>
          </a:effectLst>
        </p:spPr>
      </p:pic>
    </p:spTree>
    <p:extLst>
      <p:ext uri="{BB962C8B-B14F-4D97-AF65-F5344CB8AC3E}">
        <p14:creationId xmlns:p14="http://schemas.microsoft.com/office/powerpoint/2010/main" val="419523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3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40"/>
                            </p:stCondLst>
                            <p:childTnLst>
                              <p:par>
                                <p:cTn id="9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animRot by="-180000">
                                      <p:cBhvr>
                                        <p:cTn id="14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899D8FB-5F1E-472F-A0D0-162D12BB304A}"/>
              </a:ext>
            </a:extLst>
          </p:cNvPr>
          <p:cNvSpPr txBox="1"/>
          <p:nvPr/>
        </p:nvSpPr>
        <p:spPr>
          <a:xfrm>
            <a:off x="753832" y="410081"/>
            <a:ext cx="10684335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1300" spc="-300" dirty="0">
                <a:solidFill>
                  <a:srgbClr val="82C0CC">
                    <a:alpha val="10000"/>
                  </a:srgbClr>
                </a:solidFill>
                <a:latin typeface="Bebas Neue" panose="00000500000000000000" pitchFamily="2" charset="0"/>
              </a:rPr>
              <a:t>Step 9</a:t>
            </a:r>
            <a:endParaRPr lang="ko-KR" altLang="en-US" sz="41300" spc="-300" dirty="0">
              <a:solidFill>
                <a:srgbClr val="82C0CC">
                  <a:alpha val="10000"/>
                </a:srgbClr>
              </a:solidFill>
              <a:latin typeface="Bebas Neue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480EEB-3E34-489B-9902-843872C8E788}"/>
              </a:ext>
            </a:extLst>
          </p:cNvPr>
          <p:cNvSpPr txBox="1"/>
          <p:nvPr/>
        </p:nvSpPr>
        <p:spPr>
          <a:xfrm>
            <a:off x="5716475" y="3414999"/>
            <a:ext cx="5341398" cy="23083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Tell me about </a:t>
            </a:r>
          </a:p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its family.</a:t>
            </a:r>
            <a:endParaRPr lang="ko-KR" altLang="en-US" sz="7200" dirty="0">
              <a:solidFill>
                <a:srgbClr val="EDE7E3"/>
              </a:solidFill>
              <a:latin typeface="Arial Nova Cond" panose="020B0506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596481-1724-4D14-910A-22C8B2A095F7}"/>
              </a:ext>
            </a:extLst>
          </p:cNvPr>
          <p:cNvCxnSpPr>
            <a:cxnSpLocks/>
          </p:cNvCxnSpPr>
          <p:nvPr/>
        </p:nvCxnSpPr>
        <p:spPr>
          <a:xfrm>
            <a:off x="6169003" y="5715598"/>
            <a:ext cx="4138291" cy="0"/>
          </a:xfrm>
          <a:prstGeom prst="line">
            <a:avLst/>
          </a:prstGeom>
          <a:ln w="76200">
            <a:gradFill flip="none" rotWithShape="1">
              <a:gsLst>
                <a:gs pos="67000">
                  <a:srgbClr val="FFA62B"/>
                </a:gs>
                <a:gs pos="0">
                  <a:srgbClr val="FFA62B"/>
                </a:gs>
                <a:gs pos="100000">
                  <a:srgbClr val="FFA62B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vase with flowers in it&#10;&#10;Description automatically generated">
            <a:extLst>
              <a:ext uri="{FF2B5EF4-FFF2-40B4-BE49-F238E27FC236}">
                <a16:creationId xmlns:a16="http://schemas.microsoft.com/office/drawing/2014/main" id="{2EFC50F2-C71B-4918-944A-F7CD967ED1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3" t="15646" r="52475" b="4082"/>
          <a:stretch/>
        </p:blipFill>
        <p:spPr>
          <a:xfrm>
            <a:off x="1257535" y="748896"/>
            <a:ext cx="3060442" cy="5505062"/>
          </a:xfrm>
          <a:prstGeom prst="rect">
            <a:avLst/>
          </a:prstGeom>
          <a:effectLst>
            <a:glow rad="254000">
              <a:srgbClr val="489FB5"/>
            </a:glow>
          </a:effectLst>
        </p:spPr>
      </p:pic>
    </p:spTree>
    <p:extLst>
      <p:ext uri="{BB962C8B-B14F-4D97-AF65-F5344CB8AC3E}">
        <p14:creationId xmlns:p14="http://schemas.microsoft.com/office/powerpoint/2010/main" val="320613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3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40"/>
                            </p:stCondLst>
                            <p:childTnLst>
                              <p:par>
                                <p:cTn id="9" presetID="2" presetClass="entr" presetSubtype="1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animRot by="-180000">
                                      <p:cBhvr>
                                        <p:cTn id="14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yes" descr="A picture containing flower&#10;&#10;Description automatically generated">
            <a:extLst>
              <a:ext uri="{FF2B5EF4-FFF2-40B4-BE49-F238E27FC236}">
                <a16:creationId xmlns:a16="http://schemas.microsoft.com/office/drawing/2014/main" id="{6DEE89F6-C24A-46E7-9F6F-36D98B10D6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9" t="23537" r="40000" b="61905"/>
          <a:stretch/>
        </p:blipFill>
        <p:spPr>
          <a:xfrm>
            <a:off x="2202668" y="3213565"/>
            <a:ext cx="1744823" cy="99837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D69A486-E71F-47EF-87B6-618327299B24}"/>
              </a:ext>
            </a:extLst>
          </p:cNvPr>
          <p:cNvSpPr txBox="1"/>
          <p:nvPr/>
        </p:nvSpPr>
        <p:spPr>
          <a:xfrm>
            <a:off x="8984577" y="240753"/>
            <a:ext cx="2387961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800" b="1" dirty="0">
                <a:ln>
                  <a:solidFill>
                    <a:srgbClr val="16697A"/>
                  </a:solidFill>
                </a:ln>
                <a:solidFill>
                  <a:srgbClr val="EDE7E3"/>
                </a:solidFill>
                <a:effectLst>
                  <a:glow rad="558800">
                    <a:srgbClr val="FFA62B"/>
                  </a:glow>
                </a:effectLst>
                <a:latin typeface="Arial Nova Cond" panose="020B0506020202020204" pitchFamily="34" charset="0"/>
              </a:rPr>
              <a:t>Twist Tie</a:t>
            </a:r>
            <a:endParaRPr lang="ko-KR" altLang="en-US" sz="4800" b="1" dirty="0">
              <a:ln>
                <a:solidFill>
                  <a:srgbClr val="16697A"/>
                </a:solidFill>
              </a:ln>
              <a:solidFill>
                <a:srgbClr val="EDE7E3"/>
              </a:solidFill>
              <a:effectLst>
                <a:glow rad="558800">
                  <a:srgbClr val="FFA62B"/>
                </a:glow>
              </a:effectLst>
              <a:latin typeface="Arial Nova Cond" panose="020B0506020202020204" pitchFamily="34" charset="0"/>
            </a:endParaRPr>
          </a:p>
        </p:txBody>
      </p:sp>
      <p:pic>
        <p:nvPicPr>
          <p:cNvPr id="3" name="sock" descr="A picture containing food&#10;&#10;Description automatically generated">
            <a:extLst>
              <a:ext uri="{FF2B5EF4-FFF2-40B4-BE49-F238E27FC236}">
                <a16:creationId xmlns:a16="http://schemas.microsoft.com/office/drawing/2014/main" id="{780195AE-4B68-47BE-8FDC-746E6DD4E7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3" t="33741" r="43596" b="13878"/>
          <a:stretch/>
        </p:blipFill>
        <p:spPr>
          <a:xfrm>
            <a:off x="149291" y="0"/>
            <a:ext cx="1941965" cy="3998166"/>
          </a:xfrm>
          <a:prstGeom prst="rect">
            <a:avLst/>
          </a:prstGeom>
        </p:spPr>
      </p:pic>
      <p:pic>
        <p:nvPicPr>
          <p:cNvPr id="5" name="Moss" descr="A picture containing sitting, dark, bear, teddy&#10;&#10;Description automatically generated">
            <a:extLst>
              <a:ext uri="{FF2B5EF4-FFF2-40B4-BE49-F238E27FC236}">
                <a16:creationId xmlns:a16="http://schemas.microsoft.com/office/drawing/2014/main" id="{C8A05BD8-1667-4A47-9422-6665469FB0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91" t="23945" r="3801" b="20136"/>
          <a:stretch/>
        </p:blipFill>
        <p:spPr>
          <a:xfrm>
            <a:off x="6778379" y="654694"/>
            <a:ext cx="4631426" cy="3605143"/>
          </a:xfrm>
          <a:prstGeom prst="rect">
            <a:avLst/>
          </a:prstGeom>
        </p:spPr>
      </p:pic>
      <p:pic>
        <p:nvPicPr>
          <p:cNvPr id="7" name="Flowers2" descr="A close up of a flower&#10;&#10;Description automatically generated">
            <a:extLst>
              <a:ext uri="{FF2B5EF4-FFF2-40B4-BE49-F238E27FC236}">
                <a16:creationId xmlns:a16="http://schemas.microsoft.com/office/drawing/2014/main" id="{02FBDB52-6570-41EE-9BAC-99DD838113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0" t="50000" r="69158" b="24626"/>
          <a:stretch/>
        </p:blipFill>
        <p:spPr>
          <a:xfrm>
            <a:off x="3332565" y="55984"/>
            <a:ext cx="1744823" cy="174015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2F4E94F-8506-43EE-A292-84D7387B146E}"/>
              </a:ext>
            </a:extLst>
          </p:cNvPr>
          <p:cNvSpPr txBox="1"/>
          <p:nvPr/>
        </p:nvSpPr>
        <p:spPr>
          <a:xfrm>
            <a:off x="2274168" y="3653618"/>
            <a:ext cx="1629164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b="1" dirty="0">
                <a:ln>
                  <a:solidFill>
                    <a:srgbClr val="16697A"/>
                  </a:solidFill>
                </a:ln>
                <a:solidFill>
                  <a:srgbClr val="EDE7E3"/>
                </a:solidFill>
                <a:effectLst>
                  <a:glow rad="558800">
                    <a:srgbClr val="FFA62B"/>
                  </a:glow>
                </a:effectLst>
                <a:latin typeface="Arial Nova Cond" panose="020B0506020202020204" pitchFamily="34" charset="0"/>
              </a:rPr>
              <a:t>Eyes</a:t>
            </a:r>
            <a:endParaRPr lang="ko-KR" altLang="en-US" sz="6000" b="1" dirty="0">
              <a:ln>
                <a:solidFill>
                  <a:srgbClr val="16697A"/>
                </a:solidFill>
              </a:ln>
              <a:solidFill>
                <a:srgbClr val="EDE7E3"/>
              </a:solidFill>
              <a:effectLst>
                <a:glow rad="558800">
                  <a:srgbClr val="FFA62B"/>
                </a:glow>
              </a:effectLst>
              <a:latin typeface="Arial Nova Cond" panose="020B0506020202020204" pitchFamily="34" charset="0"/>
            </a:endParaRPr>
          </a:p>
        </p:txBody>
      </p:sp>
      <p:pic>
        <p:nvPicPr>
          <p:cNvPr id="9" name="Twist Tie" descr="A close up of a logo&#10;&#10;Description automatically generated">
            <a:extLst>
              <a:ext uri="{FF2B5EF4-FFF2-40B4-BE49-F238E27FC236}">
                <a16:creationId xmlns:a16="http://schemas.microsoft.com/office/drawing/2014/main" id="{2A8417CE-4FEF-4B5B-A893-4C08B9AC33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2" t="37414" r="34183" b="14967"/>
          <a:stretch/>
        </p:blipFill>
        <p:spPr>
          <a:xfrm rot="20322549">
            <a:off x="10968738" y="233092"/>
            <a:ext cx="1332952" cy="2862166"/>
          </a:xfrm>
          <a:prstGeom prst="rect">
            <a:avLst/>
          </a:prstGeom>
        </p:spPr>
      </p:pic>
      <p:pic>
        <p:nvPicPr>
          <p:cNvPr id="11" name="rubber band" descr="A picture containing game&#10;&#10;Description automatically generated">
            <a:extLst>
              <a:ext uri="{FF2B5EF4-FFF2-40B4-BE49-F238E27FC236}">
                <a16:creationId xmlns:a16="http://schemas.microsoft.com/office/drawing/2014/main" id="{1C2AC902-3169-472F-961E-D57B130537E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81" t="45851" r="41913" b="28843"/>
          <a:stretch/>
        </p:blipFill>
        <p:spPr>
          <a:xfrm>
            <a:off x="2221869" y="1528560"/>
            <a:ext cx="1866123" cy="1735494"/>
          </a:xfrm>
          <a:prstGeom prst="rect">
            <a:avLst/>
          </a:prstGeom>
        </p:spPr>
      </p:pic>
      <p:pic>
        <p:nvPicPr>
          <p:cNvPr id="15" name="Seeds" descr="A picture containing fruit, food&#10;&#10;Description automatically generated">
            <a:extLst>
              <a:ext uri="{FF2B5EF4-FFF2-40B4-BE49-F238E27FC236}">
                <a16:creationId xmlns:a16="http://schemas.microsoft.com/office/drawing/2014/main" id="{A6933CD9-310A-4DBC-8795-B53127A86F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2" t="37279" r="56033" b="19932"/>
          <a:stretch/>
        </p:blipFill>
        <p:spPr>
          <a:xfrm>
            <a:off x="2729607" y="4329404"/>
            <a:ext cx="3257150" cy="2603237"/>
          </a:xfrm>
          <a:prstGeom prst="rect">
            <a:avLst/>
          </a:prstGeom>
        </p:spPr>
      </p:pic>
      <p:pic>
        <p:nvPicPr>
          <p:cNvPr id="17" name="Jewels" descr="A picture containing food&#10;&#10;Description automatically generated">
            <a:extLst>
              <a:ext uri="{FF2B5EF4-FFF2-40B4-BE49-F238E27FC236}">
                <a16:creationId xmlns:a16="http://schemas.microsoft.com/office/drawing/2014/main" id="{D1257172-1ECB-4E82-9A4F-C9E600C4A78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24" t="35102" r="6327" b="17959"/>
          <a:stretch/>
        </p:blipFill>
        <p:spPr>
          <a:xfrm>
            <a:off x="8795512" y="3875314"/>
            <a:ext cx="3041923" cy="3059659"/>
          </a:xfrm>
          <a:prstGeom prst="rect">
            <a:avLst/>
          </a:prstGeom>
        </p:spPr>
      </p:pic>
      <p:pic>
        <p:nvPicPr>
          <p:cNvPr id="19" name="Dress" descr="A picture containing food&#10;&#10;Description automatically generated">
            <a:extLst>
              <a:ext uri="{FF2B5EF4-FFF2-40B4-BE49-F238E27FC236}">
                <a16:creationId xmlns:a16="http://schemas.microsoft.com/office/drawing/2014/main" id="{C1F90B3C-A4E5-445C-AB33-90FB4144359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2" t="47483" r="39311" b="18503"/>
          <a:stretch/>
        </p:blipFill>
        <p:spPr>
          <a:xfrm>
            <a:off x="6205245" y="4386552"/>
            <a:ext cx="2374640" cy="2332653"/>
          </a:xfrm>
          <a:prstGeom prst="rect">
            <a:avLst/>
          </a:prstGeom>
        </p:spPr>
      </p:pic>
      <p:pic>
        <p:nvPicPr>
          <p:cNvPr id="21" name="Cup" descr="A picture containing cup, table, sitting, glass&#10;&#10;Description automatically generated">
            <a:extLst>
              <a:ext uri="{FF2B5EF4-FFF2-40B4-BE49-F238E27FC236}">
                <a16:creationId xmlns:a16="http://schemas.microsoft.com/office/drawing/2014/main" id="{DBEF7BB1-8F9D-4C41-908A-F82437718B0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2" t="46122" r="59439" b="17143"/>
          <a:stretch/>
        </p:blipFill>
        <p:spPr>
          <a:xfrm>
            <a:off x="-17880" y="4161450"/>
            <a:ext cx="2477278" cy="2519265"/>
          </a:xfrm>
          <a:prstGeom prst="rect">
            <a:avLst/>
          </a:prstGeom>
        </p:spPr>
      </p:pic>
      <p:pic>
        <p:nvPicPr>
          <p:cNvPr id="23" name="Suit" descr="A picture containing building&#10;&#10;Description automatically generated">
            <a:extLst>
              <a:ext uri="{FF2B5EF4-FFF2-40B4-BE49-F238E27FC236}">
                <a16:creationId xmlns:a16="http://schemas.microsoft.com/office/drawing/2014/main" id="{23D9B9EC-2D05-4F3E-A293-30A772CEAF3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06" t="48570" r="19720" b="18912"/>
          <a:stretch/>
        </p:blipFill>
        <p:spPr>
          <a:xfrm>
            <a:off x="4487158" y="2029821"/>
            <a:ext cx="2276669" cy="2230016"/>
          </a:xfrm>
          <a:prstGeom prst="rect">
            <a:avLst/>
          </a:prstGeom>
        </p:spPr>
      </p:pic>
      <p:pic>
        <p:nvPicPr>
          <p:cNvPr id="25" name="Flowers" descr="A close up of a flower&#10;&#10;Description automatically generated">
            <a:extLst>
              <a:ext uri="{FF2B5EF4-FFF2-40B4-BE49-F238E27FC236}">
                <a16:creationId xmlns:a16="http://schemas.microsoft.com/office/drawing/2014/main" id="{0D77AB58-B89A-4506-86E5-DFC8B6C72F3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9" t="29796" r="59745" b="40816"/>
          <a:stretch/>
        </p:blipFill>
        <p:spPr>
          <a:xfrm>
            <a:off x="5166039" y="0"/>
            <a:ext cx="1894114" cy="201541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2D7FE0F-F549-4923-94A5-EE9DA2D11D80}"/>
              </a:ext>
            </a:extLst>
          </p:cNvPr>
          <p:cNvSpPr txBox="1"/>
          <p:nvPr/>
        </p:nvSpPr>
        <p:spPr>
          <a:xfrm>
            <a:off x="7980521" y="1944500"/>
            <a:ext cx="2198038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b="1" dirty="0">
                <a:ln>
                  <a:solidFill>
                    <a:srgbClr val="16697A"/>
                  </a:solidFill>
                </a:ln>
                <a:solidFill>
                  <a:srgbClr val="EDE7E3"/>
                </a:solidFill>
                <a:effectLst>
                  <a:glow rad="558800">
                    <a:srgbClr val="FFA62B"/>
                  </a:glow>
                </a:effectLst>
                <a:latin typeface="Arial Nova Cond" panose="020B0506020202020204" pitchFamily="34" charset="0"/>
              </a:rPr>
              <a:t>Moss</a:t>
            </a:r>
            <a:endParaRPr lang="ko-KR" altLang="en-US" sz="7200" b="1" dirty="0">
              <a:ln>
                <a:solidFill>
                  <a:srgbClr val="16697A"/>
                </a:solidFill>
              </a:ln>
              <a:solidFill>
                <a:srgbClr val="EDE7E3"/>
              </a:solidFill>
              <a:effectLst>
                <a:glow rad="558800">
                  <a:srgbClr val="FFA62B"/>
                </a:glow>
              </a:effectLst>
              <a:latin typeface="Arial Nova Cond" panose="020B0506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C12749C-4D54-464B-8B12-E42AA2CE74C6}"/>
              </a:ext>
            </a:extLst>
          </p:cNvPr>
          <p:cNvSpPr txBox="1"/>
          <p:nvPr/>
        </p:nvSpPr>
        <p:spPr>
          <a:xfrm>
            <a:off x="8839256" y="4725277"/>
            <a:ext cx="2795958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b="1" dirty="0">
                <a:ln>
                  <a:solidFill>
                    <a:srgbClr val="16697A"/>
                  </a:solidFill>
                </a:ln>
                <a:solidFill>
                  <a:srgbClr val="EDE7E3"/>
                </a:solidFill>
                <a:effectLst>
                  <a:glow rad="558800">
                    <a:srgbClr val="FFA62B"/>
                  </a:glow>
                </a:effectLst>
                <a:latin typeface="Arial Nova Cond" panose="020B0506020202020204" pitchFamily="34" charset="0"/>
              </a:rPr>
              <a:t>Jewels</a:t>
            </a:r>
            <a:endParaRPr lang="ko-KR" altLang="en-US" sz="7200" b="1" dirty="0">
              <a:ln>
                <a:solidFill>
                  <a:srgbClr val="16697A"/>
                </a:solidFill>
              </a:ln>
              <a:solidFill>
                <a:srgbClr val="EDE7E3"/>
              </a:solidFill>
              <a:effectLst>
                <a:glow rad="558800">
                  <a:srgbClr val="FFA62B"/>
                </a:glow>
              </a:effectLst>
              <a:latin typeface="Arial Nova Cond" panose="020B0506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8185869-2A0E-430B-8238-379BE7BAA804}"/>
              </a:ext>
            </a:extLst>
          </p:cNvPr>
          <p:cNvSpPr txBox="1"/>
          <p:nvPr/>
        </p:nvSpPr>
        <p:spPr>
          <a:xfrm>
            <a:off x="6205245" y="5652973"/>
            <a:ext cx="2353208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b="1" dirty="0">
                <a:ln>
                  <a:solidFill>
                    <a:srgbClr val="16697A"/>
                  </a:solidFill>
                </a:ln>
                <a:solidFill>
                  <a:srgbClr val="EDE7E3"/>
                </a:solidFill>
                <a:effectLst>
                  <a:glow rad="558800">
                    <a:srgbClr val="FFA62B"/>
                  </a:glow>
                </a:effectLst>
                <a:latin typeface="Arial Nova Cond" panose="020B0506020202020204" pitchFamily="34" charset="0"/>
              </a:rPr>
              <a:t>Dress</a:t>
            </a:r>
            <a:endParaRPr lang="ko-KR" altLang="en-US" sz="7200" b="1" dirty="0">
              <a:ln>
                <a:solidFill>
                  <a:srgbClr val="16697A"/>
                </a:solidFill>
              </a:ln>
              <a:solidFill>
                <a:srgbClr val="EDE7E3"/>
              </a:solidFill>
              <a:effectLst>
                <a:glow rad="558800">
                  <a:srgbClr val="FFA62B"/>
                </a:glow>
              </a:effectLst>
              <a:latin typeface="Arial Nova Cond" panose="020B0506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D0083E-B357-44E2-B1CC-77CD62D7E5A3}"/>
              </a:ext>
            </a:extLst>
          </p:cNvPr>
          <p:cNvSpPr txBox="1"/>
          <p:nvPr/>
        </p:nvSpPr>
        <p:spPr>
          <a:xfrm>
            <a:off x="4742695" y="3032834"/>
            <a:ext cx="1900905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b="1" dirty="0">
                <a:ln>
                  <a:solidFill>
                    <a:srgbClr val="16697A"/>
                  </a:solidFill>
                </a:ln>
                <a:solidFill>
                  <a:srgbClr val="EDE7E3"/>
                </a:solidFill>
                <a:effectLst>
                  <a:glow rad="558800">
                    <a:srgbClr val="FFA62B"/>
                  </a:glow>
                </a:effectLst>
                <a:latin typeface="Arial Nova Cond" panose="020B0506020202020204" pitchFamily="34" charset="0"/>
              </a:rPr>
              <a:t>Suit </a:t>
            </a:r>
            <a:endParaRPr lang="ko-KR" altLang="en-US" sz="7200" b="1" dirty="0">
              <a:ln>
                <a:solidFill>
                  <a:srgbClr val="16697A"/>
                </a:solidFill>
              </a:ln>
              <a:solidFill>
                <a:srgbClr val="EDE7E3"/>
              </a:solidFill>
              <a:effectLst>
                <a:glow rad="558800">
                  <a:srgbClr val="FFA62B"/>
                </a:glow>
              </a:effectLst>
              <a:latin typeface="Arial Nova Cond" panose="020B0506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53CE6F4-1103-4CF2-9B3E-4776ADB076AE}"/>
              </a:ext>
            </a:extLst>
          </p:cNvPr>
          <p:cNvSpPr txBox="1"/>
          <p:nvPr/>
        </p:nvSpPr>
        <p:spPr>
          <a:xfrm>
            <a:off x="3524307" y="203422"/>
            <a:ext cx="3138296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b="1" dirty="0">
                <a:ln>
                  <a:solidFill>
                    <a:srgbClr val="16697A"/>
                  </a:solidFill>
                </a:ln>
                <a:solidFill>
                  <a:srgbClr val="EDE7E3"/>
                </a:solidFill>
                <a:effectLst>
                  <a:glow rad="558800">
                    <a:srgbClr val="FFA62B"/>
                  </a:glow>
                </a:effectLst>
                <a:latin typeface="Arial Nova Cond" panose="020B0506020202020204" pitchFamily="34" charset="0"/>
              </a:rPr>
              <a:t>Flowers</a:t>
            </a:r>
            <a:endParaRPr lang="ko-KR" altLang="en-US" sz="7200" b="1" dirty="0">
              <a:ln>
                <a:solidFill>
                  <a:srgbClr val="16697A"/>
                </a:solidFill>
              </a:ln>
              <a:solidFill>
                <a:srgbClr val="EDE7E3"/>
              </a:solidFill>
              <a:effectLst>
                <a:glow rad="558800">
                  <a:srgbClr val="FFA62B"/>
                </a:glow>
              </a:effectLst>
              <a:latin typeface="Arial Nova Cond" panose="020B0506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B459763-1715-41E2-B660-4438732DF6A8}"/>
              </a:ext>
            </a:extLst>
          </p:cNvPr>
          <p:cNvSpPr txBox="1"/>
          <p:nvPr/>
        </p:nvSpPr>
        <p:spPr>
          <a:xfrm>
            <a:off x="2951287" y="4882333"/>
            <a:ext cx="2518638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b="1" dirty="0">
                <a:ln>
                  <a:solidFill>
                    <a:srgbClr val="16697A"/>
                  </a:solidFill>
                </a:ln>
                <a:solidFill>
                  <a:srgbClr val="EDE7E3"/>
                </a:solidFill>
                <a:effectLst>
                  <a:glow rad="558800">
                    <a:srgbClr val="FFA62B"/>
                  </a:glow>
                </a:effectLst>
                <a:latin typeface="Arial Nova Cond" panose="020B0506020202020204" pitchFamily="34" charset="0"/>
              </a:rPr>
              <a:t>Seeds</a:t>
            </a:r>
            <a:endParaRPr lang="ko-KR" altLang="en-US" sz="7200" b="1" dirty="0">
              <a:ln>
                <a:solidFill>
                  <a:srgbClr val="16697A"/>
                </a:solidFill>
              </a:ln>
              <a:solidFill>
                <a:srgbClr val="EDE7E3"/>
              </a:solidFill>
              <a:effectLst>
                <a:glow rad="558800">
                  <a:srgbClr val="FFA62B"/>
                </a:glow>
              </a:effectLst>
              <a:latin typeface="Arial Nova Cond" panose="020B0506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6EB729-B556-4DFF-B90F-CBAEAD6E5DF9}"/>
              </a:ext>
            </a:extLst>
          </p:cNvPr>
          <p:cNvSpPr txBox="1"/>
          <p:nvPr/>
        </p:nvSpPr>
        <p:spPr>
          <a:xfrm>
            <a:off x="332243" y="570569"/>
            <a:ext cx="1992853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b="1" dirty="0">
                <a:ln>
                  <a:solidFill>
                    <a:srgbClr val="16697A"/>
                  </a:solidFill>
                </a:ln>
                <a:solidFill>
                  <a:srgbClr val="EDE7E3"/>
                </a:solidFill>
                <a:effectLst>
                  <a:glow rad="558800">
                    <a:srgbClr val="FFA62B"/>
                  </a:glow>
                </a:effectLst>
                <a:latin typeface="Arial Nova Cond" panose="020B0506020202020204" pitchFamily="34" charset="0"/>
              </a:rPr>
              <a:t>Sock</a:t>
            </a:r>
            <a:endParaRPr lang="ko-KR" altLang="en-US" sz="7200" b="1" dirty="0">
              <a:ln>
                <a:solidFill>
                  <a:srgbClr val="16697A"/>
                </a:solidFill>
              </a:ln>
              <a:solidFill>
                <a:srgbClr val="EDE7E3"/>
              </a:solidFill>
              <a:effectLst>
                <a:glow rad="558800">
                  <a:srgbClr val="FFA62B"/>
                </a:glow>
              </a:effectLst>
              <a:latin typeface="Arial Nova Cond" panose="020B0506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46D9AFF-48CB-407F-ACBA-456F95C704BC}"/>
              </a:ext>
            </a:extLst>
          </p:cNvPr>
          <p:cNvSpPr txBox="1"/>
          <p:nvPr/>
        </p:nvSpPr>
        <p:spPr>
          <a:xfrm>
            <a:off x="2188417" y="1741770"/>
            <a:ext cx="2000868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400" b="1" dirty="0">
                <a:ln>
                  <a:solidFill>
                    <a:srgbClr val="16697A"/>
                  </a:solidFill>
                </a:ln>
                <a:solidFill>
                  <a:srgbClr val="EDE7E3"/>
                </a:solidFill>
                <a:effectLst>
                  <a:glow rad="558800">
                    <a:srgbClr val="FFA62B"/>
                  </a:glow>
                </a:effectLst>
                <a:latin typeface="Arial Nova Cond" panose="020B0506020202020204" pitchFamily="34" charset="0"/>
              </a:rPr>
              <a:t>Rubber </a:t>
            </a:r>
          </a:p>
          <a:p>
            <a:pPr algn="ctr"/>
            <a:r>
              <a:rPr lang="en-US" altLang="ko-KR" sz="4400" b="1" dirty="0">
                <a:ln>
                  <a:solidFill>
                    <a:srgbClr val="16697A"/>
                  </a:solidFill>
                </a:ln>
                <a:solidFill>
                  <a:srgbClr val="EDE7E3"/>
                </a:solidFill>
                <a:effectLst>
                  <a:glow rad="558800">
                    <a:srgbClr val="FFA62B"/>
                  </a:glow>
                </a:effectLst>
                <a:latin typeface="Arial Nova Cond" panose="020B0506020202020204" pitchFamily="34" charset="0"/>
              </a:rPr>
              <a:t>Band</a:t>
            </a:r>
            <a:endParaRPr lang="ko-KR" altLang="en-US" sz="4400" b="1" dirty="0">
              <a:ln>
                <a:solidFill>
                  <a:srgbClr val="16697A"/>
                </a:solidFill>
              </a:ln>
              <a:solidFill>
                <a:srgbClr val="EDE7E3"/>
              </a:solidFill>
              <a:effectLst>
                <a:glow rad="558800">
                  <a:srgbClr val="FFA62B"/>
                </a:glow>
              </a:effectLst>
              <a:latin typeface="Arial Nova Cond" panose="020B0506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85E57AE-51CF-4E6C-987E-EECD7DC5F942}"/>
              </a:ext>
            </a:extLst>
          </p:cNvPr>
          <p:cNvSpPr txBox="1"/>
          <p:nvPr/>
        </p:nvSpPr>
        <p:spPr>
          <a:xfrm>
            <a:off x="399059" y="5037179"/>
            <a:ext cx="1643399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b="1" dirty="0">
                <a:ln>
                  <a:solidFill>
                    <a:srgbClr val="16697A"/>
                  </a:solidFill>
                </a:ln>
                <a:solidFill>
                  <a:srgbClr val="EDE7E3"/>
                </a:solidFill>
                <a:effectLst>
                  <a:glow rad="558800">
                    <a:srgbClr val="FFA62B"/>
                  </a:glow>
                </a:effectLst>
                <a:latin typeface="Arial Nova Cond" panose="020B0506020202020204" pitchFamily="34" charset="0"/>
              </a:rPr>
              <a:t>Cup</a:t>
            </a:r>
            <a:endParaRPr lang="ko-KR" altLang="en-US" sz="7200" b="1" dirty="0">
              <a:ln>
                <a:solidFill>
                  <a:srgbClr val="16697A"/>
                </a:solidFill>
              </a:ln>
              <a:solidFill>
                <a:srgbClr val="EDE7E3"/>
              </a:solidFill>
              <a:effectLst>
                <a:glow rad="558800">
                  <a:srgbClr val="FFA62B"/>
                </a:glow>
              </a:effectLst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72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nodeType="withEffect">
                                  <p:stCondLst>
                                    <p:cond delay="6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6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6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nodeType="withEffect">
                                  <p:stCondLst>
                                    <p:cond delay="18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8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8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decel="100000" fill="hold" nodeType="withEffect">
                                  <p:stCondLst>
                                    <p:cond delay="9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49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49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decel="100000" fill="hold" nodeType="withEffect">
                                  <p:stCondLst>
                                    <p:cond delay="6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46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46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63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63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6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6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4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4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6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6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nodeType="withEffect">
                                  <p:stCondLst>
                                    <p:cond delay="14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44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44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66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66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3" grpId="0"/>
      <p:bldP spid="36" grpId="0"/>
      <p:bldP spid="27" grpId="0"/>
      <p:bldP spid="28" grpId="0"/>
      <p:bldP spid="29" grpId="0"/>
      <p:bldP spid="30" grpId="0"/>
      <p:bldP spid="31" grpId="0"/>
      <p:bldP spid="31" grpId="1"/>
      <p:bldP spid="32" grpId="0"/>
      <p:bldP spid="34" grpId="0"/>
      <p:bldP spid="35" grpId="0"/>
      <p:bldP spid="3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899D8FB-5F1E-472F-A0D0-162D12BB304A}"/>
              </a:ext>
            </a:extLst>
          </p:cNvPr>
          <p:cNvSpPr txBox="1"/>
          <p:nvPr/>
        </p:nvSpPr>
        <p:spPr>
          <a:xfrm>
            <a:off x="753832" y="410081"/>
            <a:ext cx="10684335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1300" spc="-300" dirty="0">
                <a:solidFill>
                  <a:srgbClr val="82C0CC">
                    <a:alpha val="10000"/>
                  </a:srgbClr>
                </a:solidFill>
                <a:latin typeface="Bebas Neue" panose="00000500000000000000" pitchFamily="2" charset="0"/>
              </a:rPr>
              <a:t>Step 9</a:t>
            </a:r>
            <a:endParaRPr lang="ko-KR" altLang="en-US" sz="41300" spc="-300" dirty="0">
              <a:solidFill>
                <a:srgbClr val="82C0CC">
                  <a:alpha val="10000"/>
                </a:srgbClr>
              </a:solidFill>
              <a:latin typeface="Bebas Neue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480EEB-3E34-489B-9902-843872C8E788}"/>
              </a:ext>
            </a:extLst>
          </p:cNvPr>
          <p:cNvSpPr txBox="1"/>
          <p:nvPr/>
        </p:nvSpPr>
        <p:spPr>
          <a:xfrm>
            <a:off x="892123" y="3787927"/>
            <a:ext cx="6658041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What does it like?</a:t>
            </a:r>
            <a:endParaRPr lang="ko-KR" altLang="en-US" sz="7200" dirty="0">
              <a:solidFill>
                <a:srgbClr val="EDE7E3"/>
              </a:solidFill>
              <a:latin typeface="Arial Nova Cond" panose="020B0506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596481-1724-4D14-910A-22C8B2A095F7}"/>
              </a:ext>
            </a:extLst>
          </p:cNvPr>
          <p:cNvCxnSpPr>
            <a:cxnSpLocks/>
          </p:cNvCxnSpPr>
          <p:nvPr/>
        </p:nvCxnSpPr>
        <p:spPr>
          <a:xfrm>
            <a:off x="1957709" y="4998842"/>
            <a:ext cx="4138291" cy="0"/>
          </a:xfrm>
          <a:prstGeom prst="line">
            <a:avLst/>
          </a:prstGeom>
          <a:ln w="76200">
            <a:gradFill flip="none" rotWithShape="1">
              <a:gsLst>
                <a:gs pos="67000">
                  <a:srgbClr val="FFA62B"/>
                </a:gs>
                <a:gs pos="0">
                  <a:srgbClr val="FFA62B"/>
                </a:gs>
                <a:gs pos="100000">
                  <a:srgbClr val="FFA62B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vase filled with pink flowers&#10;&#10;Description automatically generated">
            <a:extLst>
              <a:ext uri="{FF2B5EF4-FFF2-40B4-BE49-F238E27FC236}">
                <a16:creationId xmlns:a16="http://schemas.microsoft.com/office/drawing/2014/main" id="{D95759E5-2047-4889-AB84-18A1A1EDBD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5" t="10204" r="36786" b="5987"/>
          <a:stretch/>
        </p:blipFill>
        <p:spPr>
          <a:xfrm>
            <a:off x="8007586" y="914098"/>
            <a:ext cx="3228391" cy="5747657"/>
          </a:xfrm>
          <a:prstGeom prst="rect">
            <a:avLst/>
          </a:prstGeom>
          <a:effectLst>
            <a:glow rad="254000">
              <a:srgbClr val="489FB5"/>
            </a:glow>
          </a:effectLst>
        </p:spPr>
      </p:pic>
    </p:spTree>
    <p:extLst>
      <p:ext uri="{BB962C8B-B14F-4D97-AF65-F5344CB8AC3E}">
        <p14:creationId xmlns:p14="http://schemas.microsoft.com/office/powerpoint/2010/main" val="369438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3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40"/>
                            </p:stCondLst>
                            <p:childTnLst>
                              <p:par>
                                <p:cTn id="9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animRot by="-180000">
                                      <p:cBhvr>
                                        <p:cTn id="14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899D8FB-5F1E-472F-A0D0-162D12BB304A}"/>
              </a:ext>
            </a:extLst>
          </p:cNvPr>
          <p:cNvSpPr txBox="1"/>
          <p:nvPr/>
        </p:nvSpPr>
        <p:spPr>
          <a:xfrm>
            <a:off x="753832" y="410081"/>
            <a:ext cx="10684335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1300" spc="-300" dirty="0">
                <a:solidFill>
                  <a:srgbClr val="82C0CC">
                    <a:alpha val="10000"/>
                  </a:srgbClr>
                </a:solidFill>
                <a:latin typeface="Bebas Neue" panose="00000500000000000000" pitchFamily="2" charset="0"/>
              </a:rPr>
              <a:t>Step 9</a:t>
            </a:r>
            <a:endParaRPr lang="ko-KR" altLang="en-US" sz="41300" spc="-300" dirty="0">
              <a:solidFill>
                <a:srgbClr val="82C0CC">
                  <a:alpha val="10000"/>
                </a:srgbClr>
              </a:solidFill>
              <a:latin typeface="Bebas Neue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480EEB-3E34-489B-9902-843872C8E788}"/>
              </a:ext>
            </a:extLst>
          </p:cNvPr>
          <p:cNvSpPr txBox="1"/>
          <p:nvPr/>
        </p:nvSpPr>
        <p:spPr>
          <a:xfrm>
            <a:off x="4731130" y="4412616"/>
            <a:ext cx="7014036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What does it hate?</a:t>
            </a:r>
            <a:endParaRPr lang="ko-KR" altLang="en-US" sz="7200" dirty="0">
              <a:solidFill>
                <a:srgbClr val="EDE7E3"/>
              </a:solidFill>
              <a:latin typeface="Arial Nova Cond" panose="020B0506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596481-1724-4D14-910A-22C8B2A095F7}"/>
              </a:ext>
            </a:extLst>
          </p:cNvPr>
          <p:cNvCxnSpPr>
            <a:cxnSpLocks/>
          </p:cNvCxnSpPr>
          <p:nvPr/>
        </p:nvCxnSpPr>
        <p:spPr>
          <a:xfrm>
            <a:off x="6169003" y="5715598"/>
            <a:ext cx="4138291" cy="0"/>
          </a:xfrm>
          <a:prstGeom prst="line">
            <a:avLst/>
          </a:prstGeom>
          <a:ln w="76200">
            <a:gradFill flip="none" rotWithShape="1">
              <a:gsLst>
                <a:gs pos="67000">
                  <a:srgbClr val="FFA62B"/>
                </a:gs>
                <a:gs pos="0">
                  <a:srgbClr val="FFA62B"/>
                </a:gs>
                <a:gs pos="100000">
                  <a:srgbClr val="FFA62B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close up of a flower&#10;&#10;Description automatically generated">
            <a:extLst>
              <a:ext uri="{FF2B5EF4-FFF2-40B4-BE49-F238E27FC236}">
                <a16:creationId xmlns:a16="http://schemas.microsoft.com/office/drawing/2014/main" id="{DD691CDC-BA09-4F15-B8C6-18CD44E8F4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6" t="9932" r="36174" b="13605"/>
          <a:stretch/>
        </p:blipFill>
        <p:spPr>
          <a:xfrm>
            <a:off x="934645" y="807097"/>
            <a:ext cx="3387013" cy="5243805"/>
          </a:xfrm>
          <a:prstGeom prst="rect">
            <a:avLst/>
          </a:prstGeom>
          <a:effectLst>
            <a:glow rad="254000">
              <a:srgbClr val="489FB5"/>
            </a:glow>
          </a:effectLst>
        </p:spPr>
      </p:pic>
    </p:spTree>
    <p:extLst>
      <p:ext uri="{BB962C8B-B14F-4D97-AF65-F5344CB8AC3E}">
        <p14:creationId xmlns:p14="http://schemas.microsoft.com/office/powerpoint/2010/main" val="35843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3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40"/>
                            </p:stCondLst>
                            <p:childTnLst>
                              <p:par>
                                <p:cTn id="9" presetID="2" presetClass="entr" presetSubtype="1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animRot by="-180000">
                                      <p:cBhvr>
                                        <p:cTn id="14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899D8FB-5F1E-472F-A0D0-162D12BB304A}"/>
              </a:ext>
            </a:extLst>
          </p:cNvPr>
          <p:cNvSpPr txBox="1"/>
          <p:nvPr/>
        </p:nvSpPr>
        <p:spPr>
          <a:xfrm>
            <a:off x="753832" y="410081"/>
            <a:ext cx="10684335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1300" spc="-300" dirty="0">
                <a:solidFill>
                  <a:srgbClr val="82C0CC">
                    <a:alpha val="10000"/>
                  </a:srgbClr>
                </a:solidFill>
                <a:latin typeface="Bebas Neue" panose="00000500000000000000" pitchFamily="2" charset="0"/>
              </a:rPr>
              <a:t>Step 9</a:t>
            </a:r>
            <a:endParaRPr lang="ko-KR" altLang="en-US" sz="41300" spc="-300" dirty="0">
              <a:solidFill>
                <a:srgbClr val="82C0CC">
                  <a:alpha val="10000"/>
                </a:srgbClr>
              </a:solidFill>
              <a:latin typeface="Bebas Neue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480EEB-3E34-489B-9902-843872C8E788}"/>
              </a:ext>
            </a:extLst>
          </p:cNvPr>
          <p:cNvSpPr txBox="1"/>
          <p:nvPr/>
        </p:nvSpPr>
        <p:spPr>
          <a:xfrm>
            <a:off x="1044819" y="2028082"/>
            <a:ext cx="5964070" cy="34163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How is it the </a:t>
            </a:r>
          </a:p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same / different</a:t>
            </a:r>
          </a:p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from you?</a:t>
            </a:r>
            <a:endParaRPr lang="ko-KR" altLang="en-US" sz="7200" dirty="0">
              <a:solidFill>
                <a:srgbClr val="EDE7E3"/>
              </a:solidFill>
              <a:latin typeface="Arial Nova Cond" panose="020B0506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596481-1724-4D14-910A-22C8B2A095F7}"/>
              </a:ext>
            </a:extLst>
          </p:cNvPr>
          <p:cNvCxnSpPr>
            <a:cxnSpLocks/>
          </p:cNvCxnSpPr>
          <p:nvPr/>
        </p:nvCxnSpPr>
        <p:spPr>
          <a:xfrm>
            <a:off x="1858121" y="5560157"/>
            <a:ext cx="4138291" cy="0"/>
          </a:xfrm>
          <a:prstGeom prst="line">
            <a:avLst/>
          </a:prstGeom>
          <a:ln w="76200">
            <a:gradFill flip="none" rotWithShape="1">
              <a:gsLst>
                <a:gs pos="67000">
                  <a:srgbClr val="FFA62B"/>
                </a:gs>
                <a:gs pos="0">
                  <a:srgbClr val="FFA62B"/>
                </a:gs>
                <a:gs pos="100000">
                  <a:srgbClr val="FFA62B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teddy bear wearing a hat&#10;&#10;Description automatically generated">
            <a:extLst>
              <a:ext uri="{FF2B5EF4-FFF2-40B4-BE49-F238E27FC236}">
                <a16:creationId xmlns:a16="http://schemas.microsoft.com/office/drawing/2014/main" id="{BF27757A-2097-4A8A-AA35-A1121DAFE5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37" t="15918" r="37015" b="7347"/>
          <a:stretch/>
        </p:blipFill>
        <p:spPr>
          <a:xfrm>
            <a:off x="8270514" y="1110935"/>
            <a:ext cx="2876667" cy="5250613"/>
          </a:xfrm>
          <a:prstGeom prst="rect">
            <a:avLst/>
          </a:prstGeom>
          <a:effectLst>
            <a:glow rad="254000">
              <a:srgbClr val="489FB5"/>
            </a:glow>
          </a:effectLst>
        </p:spPr>
      </p:pic>
    </p:spTree>
    <p:extLst>
      <p:ext uri="{BB962C8B-B14F-4D97-AF65-F5344CB8AC3E}">
        <p14:creationId xmlns:p14="http://schemas.microsoft.com/office/powerpoint/2010/main" val="139585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3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40"/>
                            </p:stCondLst>
                            <p:childTnLst>
                              <p:par>
                                <p:cTn id="9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animRot by="-180000">
                                      <p:cBhvr>
                                        <p:cTn id="14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899D8FB-5F1E-472F-A0D0-162D12BB304A}"/>
              </a:ext>
            </a:extLst>
          </p:cNvPr>
          <p:cNvSpPr txBox="1"/>
          <p:nvPr/>
        </p:nvSpPr>
        <p:spPr>
          <a:xfrm>
            <a:off x="753832" y="410081"/>
            <a:ext cx="10684335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1300" spc="-300" dirty="0">
                <a:solidFill>
                  <a:srgbClr val="82C0CC">
                    <a:alpha val="10000"/>
                  </a:srgbClr>
                </a:solidFill>
                <a:latin typeface="Bebas Neue" panose="00000500000000000000" pitchFamily="2" charset="0"/>
              </a:rPr>
              <a:t>Step 9</a:t>
            </a:r>
            <a:endParaRPr lang="ko-KR" altLang="en-US" sz="41300" spc="-300" dirty="0">
              <a:solidFill>
                <a:srgbClr val="82C0CC">
                  <a:alpha val="10000"/>
                </a:srgbClr>
              </a:solidFill>
              <a:latin typeface="Bebas Neue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480EEB-3E34-489B-9902-843872C8E788}"/>
              </a:ext>
            </a:extLst>
          </p:cNvPr>
          <p:cNvSpPr txBox="1"/>
          <p:nvPr/>
        </p:nvSpPr>
        <p:spPr>
          <a:xfrm>
            <a:off x="4860790" y="3414999"/>
            <a:ext cx="7052765" cy="23083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Will our characters</a:t>
            </a:r>
          </a:p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be friends?</a:t>
            </a:r>
            <a:endParaRPr lang="ko-KR" altLang="en-US" sz="7200" dirty="0">
              <a:solidFill>
                <a:srgbClr val="EDE7E3"/>
              </a:solidFill>
              <a:latin typeface="Arial Nova Cond" panose="020B0506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596481-1724-4D14-910A-22C8B2A095F7}"/>
              </a:ext>
            </a:extLst>
          </p:cNvPr>
          <p:cNvCxnSpPr>
            <a:cxnSpLocks/>
          </p:cNvCxnSpPr>
          <p:nvPr/>
        </p:nvCxnSpPr>
        <p:spPr>
          <a:xfrm>
            <a:off x="6169003" y="5715598"/>
            <a:ext cx="4138291" cy="0"/>
          </a:xfrm>
          <a:prstGeom prst="line">
            <a:avLst/>
          </a:prstGeom>
          <a:ln w="76200">
            <a:gradFill flip="none" rotWithShape="1">
              <a:gsLst>
                <a:gs pos="67000">
                  <a:srgbClr val="FFA62B"/>
                </a:gs>
                <a:gs pos="0">
                  <a:srgbClr val="FFA62B"/>
                </a:gs>
                <a:gs pos="100000">
                  <a:srgbClr val="FFA62B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close up of a flower&#10;&#10;Description automatically generated">
            <a:extLst>
              <a:ext uri="{FF2B5EF4-FFF2-40B4-BE49-F238E27FC236}">
                <a16:creationId xmlns:a16="http://schemas.microsoft.com/office/drawing/2014/main" id="{3E8FEB24-FC1C-4FB0-A138-29F8E0AC4F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0" t="17550" r="35331" b="3946"/>
          <a:stretch/>
        </p:blipFill>
        <p:spPr>
          <a:xfrm>
            <a:off x="857587" y="737118"/>
            <a:ext cx="3228391" cy="5383764"/>
          </a:xfrm>
          <a:prstGeom prst="rect">
            <a:avLst/>
          </a:prstGeom>
          <a:effectLst>
            <a:glow rad="254000">
              <a:srgbClr val="489FB5"/>
            </a:glow>
          </a:effectLst>
        </p:spPr>
      </p:pic>
    </p:spTree>
    <p:extLst>
      <p:ext uri="{BB962C8B-B14F-4D97-AF65-F5344CB8AC3E}">
        <p14:creationId xmlns:p14="http://schemas.microsoft.com/office/powerpoint/2010/main" val="99480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3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40"/>
                            </p:stCondLst>
                            <p:childTnLst>
                              <p:par>
                                <p:cTn id="9" presetID="2" presetClass="entr" presetSubtype="1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animRot by="-180000">
                                      <p:cBhvr>
                                        <p:cTn id="14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B839CE-F8FE-4EA0-BFEE-E091B5C1A027}"/>
              </a:ext>
            </a:extLst>
          </p:cNvPr>
          <p:cNvSpPr txBox="1"/>
          <p:nvPr/>
        </p:nvSpPr>
        <p:spPr>
          <a:xfrm>
            <a:off x="617549" y="320456"/>
            <a:ext cx="9617248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900" spc="-300" dirty="0">
                <a:solidFill>
                  <a:srgbClr val="EDE7E3"/>
                </a:solidFill>
                <a:latin typeface="Arial Nova Cond Light" panose="020B0306020202020204" pitchFamily="34" charset="0"/>
              </a:rPr>
              <a:t>HAIRCUT  </a:t>
            </a:r>
            <a:endParaRPr lang="ko-KR" altLang="en-US" sz="19900" spc="-300" dirty="0">
              <a:solidFill>
                <a:srgbClr val="EDE7E3"/>
              </a:solidFill>
              <a:latin typeface="Arial Nova Cond Light" panose="020B0306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993258-917E-4F60-BC60-6001745D4B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939" r="79031" b="12925"/>
          <a:stretch/>
        </p:blipFill>
        <p:spPr>
          <a:xfrm>
            <a:off x="6764853" y="-1487715"/>
            <a:ext cx="2556588" cy="138093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AB38BC-FA7E-4F8F-9CF3-8E9CD87F50B1}"/>
              </a:ext>
            </a:extLst>
          </p:cNvPr>
          <p:cNvCxnSpPr>
            <a:cxnSpLocks/>
          </p:cNvCxnSpPr>
          <p:nvPr/>
        </p:nvCxnSpPr>
        <p:spPr>
          <a:xfrm>
            <a:off x="1558691" y="3429000"/>
            <a:ext cx="5979885" cy="0"/>
          </a:xfrm>
          <a:prstGeom prst="line">
            <a:avLst/>
          </a:prstGeom>
          <a:ln w="76200">
            <a:gradFill flip="none" rotWithShape="1">
              <a:gsLst>
                <a:gs pos="67000">
                  <a:srgbClr val="FFA62B"/>
                </a:gs>
                <a:gs pos="0">
                  <a:srgbClr val="FFA62B"/>
                </a:gs>
                <a:gs pos="100000">
                  <a:srgbClr val="FFA62B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close up of a stuffed toy&#10;&#10;Description automatically generated">
            <a:extLst>
              <a:ext uri="{FF2B5EF4-FFF2-40B4-BE49-F238E27FC236}">
                <a16:creationId xmlns:a16="http://schemas.microsoft.com/office/drawing/2014/main" id="{10DEEC85-EE23-4F95-954B-F781B0968E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873" y="3475166"/>
            <a:ext cx="3434527" cy="31547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3BD331-8CF6-447E-BB3B-4A1C272E5FCA}"/>
              </a:ext>
            </a:extLst>
          </p:cNvPr>
          <p:cNvSpPr txBox="1"/>
          <p:nvPr/>
        </p:nvSpPr>
        <p:spPr>
          <a:xfrm>
            <a:off x="617549" y="3475166"/>
            <a:ext cx="9983695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900" spc="-300" dirty="0">
                <a:solidFill>
                  <a:srgbClr val="EDE7E3"/>
                </a:solidFill>
                <a:latin typeface="Arial Nova Cond Light" panose="020B0306020202020204" pitchFamily="34" charset="0"/>
              </a:rPr>
              <a:t>CONTEST  </a:t>
            </a:r>
            <a:endParaRPr lang="ko-KR" altLang="en-US" sz="19900" spc="-300" dirty="0">
              <a:solidFill>
                <a:srgbClr val="EDE7E3"/>
              </a:solidFill>
              <a:latin typeface="Arial Nova Cond Light" panose="020B03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5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1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33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40"/>
                            </p:stCondLst>
                            <p:childTnLst>
                              <p:par>
                                <p:cTn id="18" presetID="2" presetClass="entr" presetSubtype="3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B3E235-D453-4F31-A94E-E497782C886B}"/>
              </a:ext>
            </a:extLst>
          </p:cNvPr>
          <p:cNvSpPr txBox="1"/>
          <p:nvPr/>
        </p:nvSpPr>
        <p:spPr>
          <a:xfrm>
            <a:off x="1566555" y="1591610"/>
            <a:ext cx="9058890" cy="34163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b="1" dirty="0">
                <a:solidFill>
                  <a:srgbClr val="EDE7E3"/>
                </a:solidFill>
                <a:latin typeface="Arial Nova Cond" panose="020B0506020202020204" pitchFamily="34" charset="0"/>
              </a:rPr>
              <a:t>Upload</a:t>
            </a:r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 </a:t>
            </a:r>
            <a:r>
              <a:rPr lang="en-US" altLang="ko-KR" sz="7200" i="1" dirty="0">
                <a:solidFill>
                  <a:srgbClr val="EDE7E3"/>
                </a:solidFill>
                <a:latin typeface="Arial Nova Cond" panose="020B0506020202020204" pitchFamily="34" charset="0"/>
              </a:rPr>
              <a:t>a</a:t>
            </a:r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 </a:t>
            </a:r>
            <a:r>
              <a:rPr lang="en-US" altLang="ko-KR" sz="7200" b="1" dirty="0">
                <a:solidFill>
                  <a:srgbClr val="FFA62B"/>
                </a:solidFill>
                <a:latin typeface="Arial Nova Cond" panose="020B0506020202020204" pitchFamily="34" charset="0"/>
              </a:rPr>
              <a:t>photo</a:t>
            </a:r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 </a:t>
            </a:r>
            <a:r>
              <a:rPr lang="en-US" altLang="ko-KR" sz="7200" i="1" dirty="0">
                <a:solidFill>
                  <a:srgbClr val="EDE7E3"/>
                </a:solidFill>
                <a:latin typeface="Arial Nova Cond" panose="020B0506020202020204" pitchFamily="34" charset="0"/>
              </a:rPr>
              <a:t>of your </a:t>
            </a:r>
          </a:p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finished </a:t>
            </a:r>
            <a:r>
              <a:rPr lang="en-US" altLang="ko-KR" sz="7200" b="1" dirty="0">
                <a:solidFill>
                  <a:srgbClr val="FFA62B"/>
                </a:solidFill>
                <a:latin typeface="Arial Nova Cond" panose="020B0506020202020204" pitchFamily="34" charset="0"/>
              </a:rPr>
              <a:t>grass troll</a:t>
            </a:r>
          </a:p>
          <a:p>
            <a:pPr algn="ctr"/>
            <a:r>
              <a:rPr lang="en-US" altLang="ko-KR" sz="7200" i="1" dirty="0">
                <a:solidFill>
                  <a:srgbClr val="EDE7E3"/>
                </a:solidFill>
                <a:latin typeface="Arial Nova Cond" panose="020B0506020202020204" pitchFamily="34" charset="0"/>
              </a:rPr>
              <a:t>to the </a:t>
            </a:r>
            <a:r>
              <a:rPr lang="en-US" altLang="ko-KR" sz="7200" b="1" dirty="0">
                <a:solidFill>
                  <a:srgbClr val="FFA62B"/>
                </a:solidFill>
                <a:latin typeface="Arial Nova Cond" panose="020B0506020202020204" pitchFamily="34" charset="0"/>
              </a:rPr>
              <a:t>website</a:t>
            </a:r>
            <a:r>
              <a:rPr lang="en-US" altLang="ko-KR" sz="7200" b="1" dirty="0">
                <a:latin typeface="Arial Nova Cond" panose="020B0506020202020204" pitchFamily="34" charset="0"/>
              </a:rPr>
              <a:t> </a:t>
            </a:r>
            <a:endParaRPr lang="ko-KR" altLang="en-US" sz="7200" b="1" dirty="0"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17113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0F69CD3F-B981-4585-A41F-2A192A7962C9}"/>
              </a:ext>
            </a:extLst>
          </p:cNvPr>
          <p:cNvSpPr txBox="1"/>
          <p:nvPr/>
        </p:nvSpPr>
        <p:spPr>
          <a:xfrm>
            <a:off x="748176" y="539175"/>
            <a:ext cx="6162264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900" spc="-300" dirty="0">
                <a:solidFill>
                  <a:srgbClr val="EDE7E3">
                    <a:alpha val="70000"/>
                  </a:srgbClr>
                </a:solidFill>
                <a:latin typeface="Bebas Neue" panose="00000500000000000000" pitchFamily="2" charset="0"/>
              </a:rPr>
              <a:t>How to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65AC39-5740-40DE-A414-E12701253ABA}"/>
              </a:ext>
            </a:extLst>
          </p:cNvPr>
          <p:cNvSpPr txBox="1"/>
          <p:nvPr/>
        </p:nvSpPr>
        <p:spPr>
          <a:xfrm>
            <a:off x="748176" y="3429000"/>
            <a:ext cx="6118983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900" spc="-300" dirty="0">
                <a:solidFill>
                  <a:srgbClr val="EDE7E3">
                    <a:alpha val="70000"/>
                  </a:srgbClr>
                </a:solidFill>
                <a:latin typeface="Bebas Neue" panose="00000500000000000000" pitchFamily="2" charset="0"/>
              </a:rPr>
              <a:t>Make it</a:t>
            </a:r>
            <a:endParaRPr lang="ko-KR" altLang="en-US" sz="19900" spc="-300" dirty="0">
              <a:solidFill>
                <a:srgbClr val="EDE7E3">
                  <a:alpha val="70000"/>
                </a:srgbClr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04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38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  <p:bldP spid="2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826EAAC-1AAD-49B9-8750-7E2276A230B4}"/>
              </a:ext>
            </a:extLst>
          </p:cNvPr>
          <p:cNvSpPr txBox="1"/>
          <p:nvPr/>
        </p:nvSpPr>
        <p:spPr>
          <a:xfrm>
            <a:off x="753832" y="410081"/>
            <a:ext cx="10684335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1300" spc="-300" dirty="0">
                <a:solidFill>
                  <a:srgbClr val="82C0CC">
                    <a:alpha val="10000"/>
                  </a:srgbClr>
                </a:solidFill>
                <a:latin typeface="Bebas Neue" panose="00000500000000000000" pitchFamily="2" charset="0"/>
              </a:rPr>
              <a:t>Step 2</a:t>
            </a:r>
            <a:endParaRPr lang="ko-KR" altLang="en-US" sz="41300" spc="-300" dirty="0">
              <a:solidFill>
                <a:srgbClr val="82C0CC">
                  <a:alpha val="10000"/>
                </a:srgbClr>
              </a:solidFill>
              <a:latin typeface="Bebas Neue" panose="00000500000000000000" pitchFamily="2" charset="0"/>
            </a:endParaRPr>
          </a:p>
        </p:txBody>
      </p:sp>
      <p:pic>
        <p:nvPicPr>
          <p:cNvPr id="3" name="Picture 2" descr="A picture containing sitting, food, table, cake&#10;&#10;Description automatically generated">
            <a:extLst>
              <a:ext uri="{FF2B5EF4-FFF2-40B4-BE49-F238E27FC236}">
                <a16:creationId xmlns:a16="http://schemas.microsoft.com/office/drawing/2014/main" id="{8FA05F15-C1FE-482B-9810-2B543D0425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0" t="29524" r="12908" b="30204"/>
          <a:stretch/>
        </p:blipFill>
        <p:spPr>
          <a:xfrm>
            <a:off x="5756862" y="3390343"/>
            <a:ext cx="5681305" cy="3057576"/>
          </a:xfrm>
          <a:prstGeom prst="rect">
            <a:avLst/>
          </a:prstGeom>
          <a:effectLst>
            <a:glow rad="254000">
              <a:srgbClr val="489FB5"/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6398E1-7CC6-4CCD-8ACD-14238F90FCB3}"/>
              </a:ext>
            </a:extLst>
          </p:cNvPr>
          <p:cNvSpPr txBox="1"/>
          <p:nvPr/>
        </p:nvSpPr>
        <p:spPr>
          <a:xfrm>
            <a:off x="878946" y="508936"/>
            <a:ext cx="7867858" cy="23083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>
                <a:solidFill>
                  <a:srgbClr val="EDE7E3"/>
                </a:solidFill>
                <a:latin typeface="Arial Nova Cond" panose="020B0506020202020204" pitchFamily="34" charset="0"/>
              </a:rPr>
              <a:t>Soak moss </a:t>
            </a:r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in </a:t>
            </a:r>
          </a:p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water for 30 minutes</a:t>
            </a:r>
            <a:endParaRPr lang="ko-KR" altLang="en-US" sz="7200" dirty="0">
              <a:solidFill>
                <a:srgbClr val="EDE7E3"/>
              </a:solidFill>
              <a:latin typeface="Arial Nova Cond" panose="020B0506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7AD63DE-1202-4AE9-B663-B4C273EFFA4E}"/>
              </a:ext>
            </a:extLst>
          </p:cNvPr>
          <p:cNvCxnSpPr>
            <a:cxnSpLocks/>
          </p:cNvCxnSpPr>
          <p:nvPr/>
        </p:nvCxnSpPr>
        <p:spPr>
          <a:xfrm>
            <a:off x="1822932" y="2964543"/>
            <a:ext cx="5979885" cy="0"/>
          </a:xfrm>
          <a:prstGeom prst="line">
            <a:avLst/>
          </a:prstGeom>
          <a:ln w="76200">
            <a:gradFill flip="none" rotWithShape="1">
              <a:gsLst>
                <a:gs pos="67000">
                  <a:srgbClr val="FFA62B"/>
                </a:gs>
                <a:gs pos="0">
                  <a:srgbClr val="FFA62B"/>
                </a:gs>
                <a:gs pos="100000">
                  <a:srgbClr val="FFA62B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24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33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8" presetClass="emp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F67728F-28EB-4ADA-95B6-C94D1C155227}"/>
              </a:ext>
            </a:extLst>
          </p:cNvPr>
          <p:cNvSpPr txBox="1"/>
          <p:nvPr/>
        </p:nvSpPr>
        <p:spPr>
          <a:xfrm>
            <a:off x="753832" y="410081"/>
            <a:ext cx="10684335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1300" spc="-300" dirty="0">
                <a:solidFill>
                  <a:srgbClr val="82C0CC">
                    <a:alpha val="10000"/>
                  </a:srgbClr>
                </a:solidFill>
                <a:latin typeface="Bebas Neue" panose="00000500000000000000" pitchFamily="2" charset="0"/>
              </a:rPr>
              <a:t>Step 3</a:t>
            </a:r>
            <a:endParaRPr lang="ko-KR" altLang="en-US" sz="41300" spc="-300" dirty="0">
              <a:solidFill>
                <a:srgbClr val="82C0CC">
                  <a:alpha val="10000"/>
                </a:srgbClr>
              </a:solidFill>
              <a:latin typeface="Bebas Neue" panose="00000500000000000000" pitchFamily="2" charset="0"/>
            </a:endParaRPr>
          </a:p>
        </p:txBody>
      </p:sp>
      <p:pic>
        <p:nvPicPr>
          <p:cNvPr id="3" name="Picture 2" descr="A picture containing food, sitting&#10;&#10;Description automatically generated">
            <a:extLst>
              <a:ext uri="{FF2B5EF4-FFF2-40B4-BE49-F238E27FC236}">
                <a16:creationId xmlns:a16="http://schemas.microsoft.com/office/drawing/2014/main" id="{1FE77DB9-34AE-49DE-A288-6135579708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7" t="27212" r="48495" b="28979"/>
          <a:stretch/>
        </p:blipFill>
        <p:spPr>
          <a:xfrm>
            <a:off x="4512452" y="2569196"/>
            <a:ext cx="2696548" cy="3004458"/>
          </a:xfrm>
          <a:prstGeom prst="rect">
            <a:avLst/>
          </a:prstGeom>
          <a:effectLst>
            <a:glow rad="254000">
              <a:srgbClr val="489FB5"/>
            </a:glow>
          </a:effectLst>
        </p:spPr>
      </p:pic>
      <p:pic>
        <p:nvPicPr>
          <p:cNvPr id="5" name="Picture 4" descr="A picture containing food, flower&#10;&#10;Description automatically generated">
            <a:extLst>
              <a:ext uri="{FF2B5EF4-FFF2-40B4-BE49-F238E27FC236}">
                <a16:creationId xmlns:a16="http://schemas.microsoft.com/office/drawing/2014/main" id="{CD46BD75-14F4-4563-9248-D2A993E57C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5" t="26531" r="39464" b="32381"/>
          <a:stretch/>
        </p:blipFill>
        <p:spPr>
          <a:xfrm>
            <a:off x="3808055" y="2078155"/>
            <a:ext cx="4105342" cy="3986540"/>
          </a:xfrm>
          <a:prstGeom prst="rect">
            <a:avLst/>
          </a:prstGeom>
          <a:effectLst>
            <a:glow rad="254000">
              <a:srgbClr val="489FB5"/>
            </a:glo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671D41-5B7E-4077-BBE3-A0C055B69D24}"/>
              </a:ext>
            </a:extLst>
          </p:cNvPr>
          <p:cNvSpPr txBox="1"/>
          <p:nvPr/>
        </p:nvSpPr>
        <p:spPr>
          <a:xfrm>
            <a:off x="698887" y="631243"/>
            <a:ext cx="9491445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Put the seeds in the sock</a:t>
            </a:r>
            <a:endParaRPr lang="ko-KR" altLang="en-US" sz="7200" dirty="0">
              <a:solidFill>
                <a:srgbClr val="EDE7E3"/>
              </a:solidFill>
              <a:latin typeface="Arial Nova Cond" panose="020B0506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3753341-7EB4-438D-B2B8-CD903353F2D8}"/>
              </a:ext>
            </a:extLst>
          </p:cNvPr>
          <p:cNvCxnSpPr>
            <a:cxnSpLocks/>
          </p:cNvCxnSpPr>
          <p:nvPr/>
        </p:nvCxnSpPr>
        <p:spPr>
          <a:xfrm>
            <a:off x="2604278" y="1831572"/>
            <a:ext cx="5903494" cy="0"/>
          </a:xfrm>
          <a:prstGeom prst="line">
            <a:avLst/>
          </a:prstGeom>
          <a:ln w="76200">
            <a:gradFill flip="none" rotWithShape="1">
              <a:gsLst>
                <a:gs pos="67000">
                  <a:srgbClr val="FFA62B"/>
                </a:gs>
                <a:gs pos="0">
                  <a:srgbClr val="FFA62B"/>
                </a:gs>
                <a:gs pos="100000">
                  <a:srgbClr val="FFA62B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129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33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8" presetClass="emph" presetSubtype="0" repeatCount="1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93ACAC-B1AF-400D-987A-AD6BBCCBA155}"/>
              </a:ext>
            </a:extLst>
          </p:cNvPr>
          <p:cNvSpPr txBox="1"/>
          <p:nvPr/>
        </p:nvSpPr>
        <p:spPr>
          <a:xfrm>
            <a:off x="753832" y="410081"/>
            <a:ext cx="10684335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1300" spc="-300" dirty="0">
                <a:solidFill>
                  <a:srgbClr val="82C0CC">
                    <a:alpha val="10000"/>
                  </a:srgbClr>
                </a:solidFill>
                <a:latin typeface="Bebas Neue" panose="00000500000000000000" pitchFamily="2" charset="0"/>
              </a:rPr>
              <a:t>Step 4</a:t>
            </a:r>
            <a:endParaRPr lang="ko-KR" altLang="en-US" sz="41300" spc="-300" dirty="0">
              <a:solidFill>
                <a:srgbClr val="82C0CC">
                  <a:alpha val="10000"/>
                </a:srgbClr>
              </a:solidFill>
              <a:latin typeface="Bebas Neue" panose="00000500000000000000" pitchFamily="2" charset="0"/>
            </a:endParaRPr>
          </a:p>
        </p:txBody>
      </p:sp>
      <p:pic>
        <p:nvPicPr>
          <p:cNvPr id="3" name="Picture 2" descr="A piece of food&#10;&#10;Description automatically generated">
            <a:extLst>
              <a:ext uri="{FF2B5EF4-FFF2-40B4-BE49-F238E27FC236}">
                <a16:creationId xmlns:a16="http://schemas.microsoft.com/office/drawing/2014/main" id="{82BAFF83-D596-4151-B068-E03FD0D8FC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89" t="34930" r="9297" b="13991"/>
          <a:stretch/>
        </p:blipFill>
        <p:spPr>
          <a:xfrm>
            <a:off x="599880" y="-85725"/>
            <a:ext cx="5070669" cy="5237833"/>
          </a:xfrm>
          <a:prstGeom prst="rect">
            <a:avLst/>
          </a:prstGeom>
          <a:effectLst>
            <a:glow rad="254000">
              <a:srgbClr val="489FB5"/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02B8A1-4E9C-4675-922F-0833A92F786D}"/>
              </a:ext>
            </a:extLst>
          </p:cNvPr>
          <p:cNvSpPr txBox="1"/>
          <p:nvPr/>
        </p:nvSpPr>
        <p:spPr>
          <a:xfrm>
            <a:off x="5381503" y="3693426"/>
            <a:ext cx="5318828" cy="23083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Put the moss </a:t>
            </a:r>
          </a:p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in the sock</a:t>
            </a:r>
            <a:endParaRPr lang="ko-KR" altLang="en-US" sz="7200" dirty="0">
              <a:solidFill>
                <a:srgbClr val="EDE7E3"/>
              </a:solidFill>
              <a:latin typeface="Arial Nova Cond" panose="020B0506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608798-FCAA-4BD4-A96C-DEC8C0360DB5}"/>
              </a:ext>
            </a:extLst>
          </p:cNvPr>
          <p:cNvCxnSpPr>
            <a:cxnSpLocks/>
          </p:cNvCxnSpPr>
          <p:nvPr/>
        </p:nvCxnSpPr>
        <p:spPr>
          <a:xfrm>
            <a:off x="6225973" y="6166302"/>
            <a:ext cx="3455711" cy="0"/>
          </a:xfrm>
          <a:prstGeom prst="line">
            <a:avLst/>
          </a:prstGeom>
          <a:ln w="76200">
            <a:gradFill flip="none" rotWithShape="1">
              <a:gsLst>
                <a:gs pos="67000">
                  <a:srgbClr val="FFA62B"/>
                </a:gs>
                <a:gs pos="0">
                  <a:srgbClr val="FFA62B"/>
                </a:gs>
                <a:gs pos="100000">
                  <a:srgbClr val="FFA62B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14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33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8" presetClass="emp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120000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899D8FB-5F1E-472F-A0D0-162D12BB304A}"/>
              </a:ext>
            </a:extLst>
          </p:cNvPr>
          <p:cNvSpPr txBox="1"/>
          <p:nvPr/>
        </p:nvSpPr>
        <p:spPr>
          <a:xfrm>
            <a:off x="753832" y="410081"/>
            <a:ext cx="10684335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1300" spc="-300" dirty="0">
                <a:solidFill>
                  <a:srgbClr val="82C0CC">
                    <a:alpha val="10000"/>
                  </a:srgbClr>
                </a:solidFill>
                <a:latin typeface="Bebas Neue" panose="00000500000000000000" pitchFamily="2" charset="0"/>
              </a:rPr>
              <a:t>Step 5</a:t>
            </a:r>
            <a:endParaRPr lang="ko-KR" altLang="en-US" sz="41300" spc="-300" dirty="0">
              <a:solidFill>
                <a:srgbClr val="82C0CC">
                  <a:alpha val="10000"/>
                </a:srgbClr>
              </a:solidFill>
              <a:latin typeface="Bebas Neue" panose="00000500000000000000" pitchFamily="2" charset="0"/>
            </a:endParaRPr>
          </a:p>
        </p:txBody>
      </p:sp>
      <p:pic>
        <p:nvPicPr>
          <p:cNvPr id="3" name="Picture 2" descr="A picture containing sitting, dark, teddy, bear&#10;&#10;Description automatically generated">
            <a:extLst>
              <a:ext uri="{FF2B5EF4-FFF2-40B4-BE49-F238E27FC236}">
                <a16:creationId xmlns:a16="http://schemas.microsoft.com/office/drawing/2014/main" id="{7F1E588E-10E7-4751-9AA0-24667D613A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1" t="40408" r="41454" b="17688"/>
          <a:stretch/>
        </p:blipFill>
        <p:spPr>
          <a:xfrm>
            <a:off x="382554" y="0"/>
            <a:ext cx="6260842" cy="5416682"/>
          </a:xfrm>
          <a:prstGeom prst="rect">
            <a:avLst/>
          </a:prstGeom>
          <a:effectLst>
            <a:glow rad="254000">
              <a:srgbClr val="489FB5"/>
            </a:glo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480EEB-3E34-489B-9902-843872C8E788}"/>
              </a:ext>
            </a:extLst>
          </p:cNvPr>
          <p:cNvSpPr txBox="1"/>
          <p:nvPr/>
        </p:nvSpPr>
        <p:spPr>
          <a:xfrm>
            <a:off x="5729678" y="4516097"/>
            <a:ext cx="4610750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Tie the sock</a:t>
            </a:r>
            <a:endParaRPr lang="ko-KR" altLang="en-US" sz="7200" dirty="0">
              <a:solidFill>
                <a:srgbClr val="EDE7E3"/>
              </a:solidFill>
              <a:latin typeface="Arial Nova Cond" panose="020B0506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596481-1724-4D14-910A-22C8B2A095F7}"/>
              </a:ext>
            </a:extLst>
          </p:cNvPr>
          <p:cNvCxnSpPr>
            <a:cxnSpLocks/>
          </p:cNvCxnSpPr>
          <p:nvPr/>
        </p:nvCxnSpPr>
        <p:spPr>
          <a:xfrm>
            <a:off x="6307195" y="5716426"/>
            <a:ext cx="3455711" cy="0"/>
          </a:xfrm>
          <a:prstGeom prst="line">
            <a:avLst/>
          </a:prstGeom>
          <a:ln w="76200">
            <a:gradFill flip="none" rotWithShape="1">
              <a:gsLst>
                <a:gs pos="67000">
                  <a:srgbClr val="FFA62B"/>
                </a:gs>
                <a:gs pos="0">
                  <a:srgbClr val="FFA62B"/>
                </a:gs>
                <a:gs pos="100000">
                  <a:srgbClr val="FFA62B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547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33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8" presetClass="emp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899D8FB-5F1E-472F-A0D0-162D12BB304A}"/>
              </a:ext>
            </a:extLst>
          </p:cNvPr>
          <p:cNvSpPr txBox="1"/>
          <p:nvPr/>
        </p:nvSpPr>
        <p:spPr>
          <a:xfrm>
            <a:off x="753832" y="410081"/>
            <a:ext cx="10684335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1300" spc="-300" dirty="0">
                <a:solidFill>
                  <a:srgbClr val="82C0CC">
                    <a:alpha val="10000"/>
                  </a:srgbClr>
                </a:solidFill>
                <a:latin typeface="Bebas Neue" panose="00000500000000000000" pitchFamily="2" charset="0"/>
              </a:rPr>
              <a:t>Step 6</a:t>
            </a:r>
            <a:endParaRPr lang="ko-KR" altLang="en-US" sz="41300" spc="-300" dirty="0">
              <a:solidFill>
                <a:srgbClr val="82C0CC">
                  <a:alpha val="10000"/>
                </a:srgbClr>
              </a:solidFill>
              <a:latin typeface="Bebas Neue" panose="00000500000000000000" pitchFamily="2" charset="0"/>
            </a:endParaRPr>
          </a:p>
        </p:txBody>
      </p:sp>
      <p:pic>
        <p:nvPicPr>
          <p:cNvPr id="7" name="Picture 6" descr="A picture containing looking, food, dark, sitting&#10;&#10;Description automatically generated">
            <a:extLst>
              <a:ext uri="{FF2B5EF4-FFF2-40B4-BE49-F238E27FC236}">
                <a16:creationId xmlns:a16="http://schemas.microsoft.com/office/drawing/2014/main" id="{E2B54A96-3853-4156-89CF-5FC5FD0075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21016" r="37551" b="21017"/>
          <a:stretch/>
        </p:blipFill>
        <p:spPr>
          <a:xfrm>
            <a:off x="7688423" y="741969"/>
            <a:ext cx="3452327" cy="4511916"/>
          </a:xfrm>
          <a:prstGeom prst="rect">
            <a:avLst/>
          </a:prstGeom>
          <a:effectLst>
            <a:glow rad="254000">
              <a:srgbClr val="489FB5"/>
            </a:glo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480EEB-3E34-489B-9902-843872C8E788}"/>
              </a:ext>
            </a:extLst>
          </p:cNvPr>
          <p:cNvSpPr txBox="1"/>
          <p:nvPr/>
        </p:nvSpPr>
        <p:spPr>
          <a:xfrm>
            <a:off x="1802902" y="3233930"/>
            <a:ext cx="4836452" cy="23083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Twist to </a:t>
            </a:r>
          </a:p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make a nose</a:t>
            </a:r>
            <a:endParaRPr lang="ko-KR" altLang="en-US" sz="7200" dirty="0">
              <a:solidFill>
                <a:srgbClr val="EDE7E3"/>
              </a:solidFill>
              <a:latin typeface="Arial Nova Cond" panose="020B0506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596481-1724-4D14-910A-22C8B2A095F7}"/>
              </a:ext>
            </a:extLst>
          </p:cNvPr>
          <p:cNvCxnSpPr>
            <a:cxnSpLocks/>
          </p:cNvCxnSpPr>
          <p:nvPr/>
        </p:nvCxnSpPr>
        <p:spPr>
          <a:xfrm>
            <a:off x="2235349" y="5542254"/>
            <a:ext cx="3455711" cy="0"/>
          </a:xfrm>
          <a:prstGeom prst="line">
            <a:avLst/>
          </a:prstGeom>
          <a:ln w="76200">
            <a:gradFill flip="none" rotWithShape="1">
              <a:gsLst>
                <a:gs pos="67000">
                  <a:srgbClr val="FFA62B"/>
                </a:gs>
                <a:gs pos="0">
                  <a:srgbClr val="FFA62B"/>
                </a:gs>
                <a:gs pos="100000">
                  <a:srgbClr val="FFA62B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58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33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425</TotalTime>
  <Words>213</Words>
  <Application>Microsoft Office PowerPoint</Application>
  <PresentationFormat>Widescreen</PresentationFormat>
  <Paragraphs>88</Paragraphs>
  <Slides>35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맑은 고딕</vt:lpstr>
      <vt:lpstr>Arial</vt:lpstr>
      <vt:lpstr>Calibri</vt:lpstr>
      <vt:lpstr>Arial Nova Cond</vt:lpstr>
      <vt:lpstr>Arial Rounded MT Bold</vt:lpstr>
      <vt:lpstr>Arial Nova Cond Light</vt:lpstr>
      <vt:lpstr>Bebas Neue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tim schilstra</cp:lastModifiedBy>
  <cp:revision>43</cp:revision>
  <dcterms:created xsi:type="dcterms:W3CDTF">2020-09-01T03:44:28Z</dcterms:created>
  <dcterms:modified xsi:type="dcterms:W3CDTF">2021-05-08T14:02:42Z</dcterms:modified>
</cp:coreProperties>
</file>