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42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3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69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0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35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4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6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3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84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48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E0D5-20BA-4466-9F3A-AD2DC52EB8BC}" type="datetimeFigureOut">
              <a:rPr lang="en-US" smtClean="0"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EF46-7261-48A6-BED3-CDBFA31F9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3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439"/>
            <a:ext cx="5829300" cy="756249"/>
          </a:xfrm>
        </p:spPr>
        <p:txBody>
          <a:bodyPr/>
          <a:lstStyle/>
          <a:p>
            <a:r>
              <a:rPr lang="en-US" dirty="0" smtClean="0"/>
              <a:t>11 – Poker Hands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6858000" cy="96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0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67681"/>
            <a:ext cx="3000375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600" dirty="0"/>
              <a:t>Poker face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I’ll </a:t>
            </a:r>
            <a:r>
              <a:rPr lang="en-US" sz="1600" dirty="0" smtClean="0"/>
              <a:t>call 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I’m all in</a:t>
            </a:r>
          </a:p>
          <a:p>
            <a:pPr algn="r">
              <a:lnSpc>
                <a:spcPct val="150000"/>
              </a:lnSpc>
            </a:pPr>
            <a:r>
              <a:rPr lang="en-US" sz="1600" dirty="0"/>
              <a:t>All the chips are down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I </a:t>
            </a:r>
            <a:r>
              <a:rPr lang="en-US" sz="1600" dirty="0" smtClean="0"/>
              <a:t>see you and I raise you</a:t>
            </a:r>
          </a:p>
          <a:p>
            <a:pPr algn="r">
              <a:lnSpc>
                <a:spcPct val="150000"/>
              </a:lnSpc>
            </a:pPr>
            <a:r>
              <a:rPr lang="en-US" sz="1600" dirty="0"/>
              <a:t>I’ll call your bluff</a:t>
            </a:r>
          </a:p>
          <a:p>
            <a:pPr algn="r">
              <a:lnSpc>
                <a:spcPct val="150000"/>
              </a:lnSpc>
            </a:pP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Pass </a:t>
            </a:r>
            <a:r>
              <a:rPr lang="en-US" sz="1600" dirty="0"/>
              <a:t>the buck </a:t>
            </a: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The </a:t>
            </a:r>
            <a:r>
              <a:rPr lang="en-US" sz="1600" dirty="0"/>
              <a:t>buck stops here </a:t>
            </a: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Square deal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Fair deal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New deal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Raw deal 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Big deal</a:t>
            </a:r>
          </a:p>
          <a:p>
            <a:pPr algn="r">
              <a:lnSpc>
                <a:spcPct val="150000"/>
              </a:lnSpc>
            </a:pP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No big deal</a:t>
            </a:r>
          </a:p>
          <a:p>
            <a:pPr algn="r">
              <a:lnSpc>
                <a:spcPct val="150000"/>
              </a:lnSpc>
            </a:pP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Ante up</a:t>
            </a:r>
          </a:p>
          <a:p>
            <a:pPr algn="r">
              <a:lnSpc>
                <a:spcPct val="150000"/>
              </a:lnSpc>
            </a:pPr>
            <a:r>
              <a:rPr lang="en-US" sz="1600" dirty="0"/>
              <a:t>Up the ante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Put </a:t>
            </a:r>
            <a:r>
              <a:rPr lang="en-US" sz="1600" dirty="0" smtClean="0"/>
              <a:t>up or shut up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You bet!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She’s throwing in her hand</a:t>
            </a: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The </a:t>
            </a:r>
            <a:r>
              <a:rPr lang="en-US" sz="1600" dirty="0" smtClean="0"/>
              <a:t>cards are stacked against me</a:t>
            </a:r>
          </a:p>
          <a:p>
            <a:pPr algn="r">
              <a:lnSpc>
                <a:spcPct val="150000"/>
              </a:lnSpc>
            </a:pPr>
            <a:endParaRPr lang="en-US" sz="1600" dirty="0" smtClean="0"/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An ace up your sleeve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Card </a:t>
            </a:r>
            <a:r>
              <a:rPr lang="en-US" sz="1600" dirty="0" smtClean="0"/>
              <a:t>sharp (later, Card Shark)</a:t>
            </a:r>
          </a:p>
          <a:p>
            <a:pPr algn="r">
              <a:lnSpc>
                <a:spcPct val="150000"/>
              </a:lnSpc>
            </a:pPr>
            <a:r>
              <a:rPr lang="en-US" sz="1600" dirty="0" smtClean="0"/>
              <a:t>Wild card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465" b="9661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47" y="7199727"/>
            <a:ext cx="1928813" cy="9629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00375" y="-67681"/>
            <a:ext cx="3857625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/>
              <a:t>No emotion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I </a:t>
            </a:r>
            <a:r>
              <a:rPr lang="en-US" sz="1600" i="1" dirty="0" smtClean="0"/>
              <a:t>will match your bet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I bet all of my chips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/>
              <a:t>I’m all 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I </a:t>
            </a:r>
            <a:r>
              <a:rPr lang="en-US" sz="1600" i="1" dirty="0" smtClean="0"/>
              <a:t>am going to bet more than you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/>
              <a:t>I think you're lying, so I will match your bet.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A </a:t>
            </a:r>
            <a:r>
              <a:rPr lang="en-US" sz="1600" i="1" dirty="0" smtClean="0"/>
              <a:t>new player is the dealer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It’s my turn to be the dealer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The deal was fair for everyone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The deal was fair for everyone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A new hand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The dealing was not fair to me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Ironic expression meaning “very important”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Ironic expression meaning “unimportant”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Pay the money (bet)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/>
              <a:t>Raise the minimum bet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Pay </a:t>
            </a:r>
            <a:r>
              <a:rPr lang="en-US" sz="1600" i="1" dirty="0" smtClean="0"/>
              <a:t>the money or leave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You are correct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She is folding</a:t>
            </a:r>
            <a:endParaRPr lang="en-US" sz="1600" i="1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The </a:t>
            </a:r>
            <a:r>
              <a:rPr lang="en-US" sz="1600" i="1" dirty="0" smtClean="0"/>
              <a:t>deck has been arranged to make me lose (through cheating)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Cheating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A </a:t>
            </a:r>
            <a:r>
              <a:rPr lang="en-US" sz="1600" i="1" dirty="0" smtClean="0"/>
              <a:t>professional poker player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i="1" dirty="0" smtClean="0"/>
              <a:t>A card that can have multiple values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4496" y="3817998"/>
            <a:ext cx="1426463" cy="2292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endParaRPr lang="en-US" sz="1100" i="1" dirty="0" smtClean="0"/>
          </a:p>
          <a:p>
            <a:pPr algn="ctr"/>
            <a:endParaRPr lang="en-US" sz="1100" i="1" dirty="0"/>
          </a:p>
          <a:p>
            <a:pPr algn="ctr"/>
            <a:endParaRPr lang="en-US" sz="1100" i="1" dirty="0" smtClean="0"/>
          </a:p>
          <a:p>
            <a:pPr algn="ctr"/>
            <a:endParaRPr lang="en-US" sz="1100" i="1" dirty="0"/>
          </a:p>
          <a:p>
            <a:pPr algn="ctr"/>
            <a:endParaRPr lang="en-US" sz="1100" i="1" dirty="0" smtClean="0"/>
          </a:p>
          <a:p>
            <a:pPr algn="ctr"/>
            <a:endParaRPr lang="en-US" sz="1100" i="1" dirty="0"/>
          </a:p>
          <a:p>
            <a:pPr algn="ctr"/>
            <a:endParaRPr lang="en-US" sz="1100" i="1" dirty="0" smtClean="0"/>
          </a:p>
          <a:p>
            <a:pPr algn="ctr"/>
            <a:endParaRPr lang="en-US" sz="1100" i="1" dirty="0"/>
          </a:p>
          <a:p>
            <a:pPr algn="ctr"/>
            <a:endParaRPr lang="en-US" sz="1100" i="1" dirty="0" smtClean="0"/>
          </a:p>
          <a:p>
            <a:pPr algn="ctr"/>
            <a:endParaRPr lang="en-US" sz="1100" i="1" dirty="0"/>
          </a:p>
          <a:p>
            <a:pPr algn="ctr"/>
            <a:r>
              <a:rPr lang="en-US" sz="1100" i="1" dirty="0" smtClean="0"/>
              <a:t>A buckskin knife was used to show who was the dealer</a:t>
            </a:r>
            <a:endParaRPr lang="en-US" sz="11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5922" l="500" r="95875">
                        <a14:foregroundMark x1="54875" y1="51262" x2="91250" y2="19806"/>
                        <a14:foregroundMark x1="93375" y1="16505" x2="93750" y2="10485"/>
                        <a14:backgroundMark x1="62750" y1="13786" x2="28625" y2="15340"/>
                        <a14:backgroundMark x1="45125" y1="29903" x2="15250" y2="71262"/>
                        <a14:backgroundMark x1="57375" y1="80777" x2="84375" y2="41748"/>
                        <a14:backgroundMark x1="44000" y1="37864" x2="57000" y2="22718"/>
                        <a14:backgroundMark x1="51250" y1="75728" x2="76500" y2="417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2742" y="4192896"/>
            <a:ext cx="1529970" cy="984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42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227</Words>
  <Application>Microsoft Office PowerPoint</Application>
  <PresentationFormat>A4 Paper (210x297 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11 – Poker Hands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– Poker Hands</dc:title>
  <dc:creator>Tippy</dc:creator>
  <cp:lastModifiedBy>Joseph Moore</cp:lastModifiedBy>
  <cp:revision>9</cp:revision>
  <cp:lastPrinted>2019-07-15T02:48:18Z</cp:lastPrinted>
  <dcterms:created xsi:type="dcterms:W3CDTF">2019-07-14T11:47:02Z</dcterms:created>
  <dcterms:modified xsi:type="dcterms:W3CDTF">2019-07-15T03:39:57Z</dcterms:modified>
</cp:coreProperties>
</file>