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7" r:id="rId4"/>
    <p:sldId id="258" r:id="rId5"/>
    <p:sldId id="259" r:id="rId6"/>
    <p:sldId id="263" r:id="rId7"/>
    <p:sldId id="264" r:id="rId8"/>
    <p:sldId id="265" r:id="rId9"/>
    <p:sldId id="262" r:id="rId10"/>
    <p:sldId id="260" r:id="rId11"/>
    <p:sldId id="261" r:id="rId12"/>
    <p:sldId id="268" r:id="rId13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-1014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71E-6E0B-4D9C-A1C0-CDE1C33B4893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A8A-6D60-4F7E-92A1-462EB7BA5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922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71E-6E0B-4D9C-A1C0-CDE1C33B4893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A8A-6D60-4F7E-92A1-462EB7BA5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34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71E-6E0B-4D9C-A1C0-CDE1C33B4893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A8A-6D60-4F7E-92A1-462EB7BA5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849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71E-6E0B-4D9C-A1C0-CDE1C33B4893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A8A-6D60-4F7E-92A1-462EB7BA5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9741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71E-6E0B-4D9C-A1C0-CDE1C33B4893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A8A-6D60-4F7E-92A1-462EB7BA5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8430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71E-6E0B-4D9C-A1C0-CDE1C33B4893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A8A-6D60-4F7E-92A1-462EB7BA5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3557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71E-6E0B-4D9C-A1C0-CDE1C33B4893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A8A-6D60-4F7E-92A1-462EB7BA5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6307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71E-6E0B-4D9C-A1C0-CDE1C33B4893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A8A-6D60-4F7E-92A1-462EB7BA5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262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71E-6E0B-4D9C-A1C0-CDE1C33B4893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A8A-6D60-4F7E-92A1-462EB7BA5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992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71E-6E0B-4D9C-A1C0-CDE1C33B4893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A8A-6D60-4F7E-92A1-462EB7BA5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5621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71E-6E0B-4D9C-A1C0-CDE1C33B4893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A8A-6D60-4F7E-92A1-462EB7BA5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183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E871E-6E0B-4D9C-A1C0-CDE1C33B4893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34A8A-6D60-4F7E-92A1-462EB7BA5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826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7.jpeg"/><Relationship Id="rId18" Type="http://schemas.openxmlformats.org/officeDocument/2006/relationships/slide" Target="slide3.xml"/><Relationship Id="rId3" Type="http://schemas.openxmlformats.org/officeDocument/2006/relationships/image" Target="../media/image2.jpeg"/><Relationship Id="rId21" Type="http://schemas.openxmlformats.org/officeDocument/2006/relationships/image" Target="../media/image11.jpeg"/><Relationship Id="rId7" Type="http://schemas.openxmlformats.org/officeDocument/2006/relationships/image" Target="../media/image4.jpeg"/><Relationship Id="rId12" Type="http://schemas.openxmlformats.org/officeDocument/2006/relationships/slide" Target="slide6.xml"/><Relationship Id="rId17" Type="http://schemas.openxmlformats.org/officeDocument/2006/relationships/image" Target="../media/image9.jpeg"/><Relationship Id="rId2" Type="http://schemas.openxmlformats.org/officeDocument/2006/relationships/slide" Target="slide4.xml"/><Relationship Id="rId16" Type="http://schemas.openxmlformats.org/officeDocument/2006/relationships/slide" Target="slide8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6.jpeg"/><Relationship Id="rId5" Type="http://schemas.openxmlformats.org/officeDocument/2006/relationships/image" Target="../media/image3.jpeg"/><Relationship Id="rId15" Type="http://schemas.openxmlformats.org/officeDocument/2006/relationships/image" Target="../media/image8.jpeg"/><Relationship Id="rId10" Type="http://schemas.openxmlformats.org/officeDocument/2006/relationships/slide" Target="slide9.xml"/><Relationship Id="rId19" Type="http://schemas.openxmlformats.org/officeDocument/2006/relationships/image" Target="../media/image10.png"/><Relationship Id="rId4" Type="http://schemas.openxmlformats.org/officeDocument/2006/relationships/slide" Target="slide5.xml"/><Relationship Id="rId9" Type="http://schemas.openxmlformats.org/officeDocument/2006/relationships/image" Target="../media/image5.jpeg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Where’s </a:t>
            </a:r>
            <a:r>
              <a:rPr lang="en-US" altLang="ko-KR" dirty="0" err="1" smtClean="0"/>
              <a:t>Macavity</a:t>
            </a:r>
            <a:r>
              <a:rPr lang="en-US" altLang="ko-KR" dirty="0" smtClean="0"/>
              <a:t>? </a:t>
            </a:r>
            <a:endParaRPr lang="ko-KR" altLang="en-US" dirty="0"/>
          </a:p>
        </p:txBody>
      </p:sp>
      <p:pic>
        <p:nvPicPr>
          <p:cNvPr id="4" name="Picture 4" descr="Image result for cat 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17540"/>
            <a:ext cx="1800200" cy="177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61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fo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33564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9359">
            <a:off x="2951684" y="1259588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1561">
            <a:off x="5405282" y="444385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79912" y="565649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68775">
            <a:off x="7164288" y="2087618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768">
            <a:off x="971600" y="3360056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5433">
            <a:off x="6444208" y="1057300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1580">
            <a:off x="1211172" y="5161756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3194">
            <a:off x="791444" y="4406894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3105">
            <a:off x="1331640" y="2124649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cat  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296" y="3212984"/>
            <a:ext cx="700288" cy="6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-97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A1</a:t>
            </a:r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8178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B1</a:t>
            </a:r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166000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C1</a:t>
            </a:r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24875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D1</a:t>
            </a: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331517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E1</a:t>
            </a:r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41573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F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21" name="직사각형 20"/>
          <p:cNvSpPr/>
          <p:nvPr/>
        </p:nvSpPr>
        <p:spPr>
          <a:xfrm>
            <a:off x="498464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G1</a:t>
            </a:r>
            <a:endParaRPr lang="ko-KR" altLang="en-US" dirty="0"/>
          </a:p>
        </p:txBody>
      </p:sp>
      <p:sp>
        <p:nvSpPr>
          <p:cNvPr id="22" name="직사각형 21"/>
          <p:cNvSpPr/>
          <p:nvPr/>
        </p:nvSpPr>
        <p:spPr>
          <a:xfrm>
            <a:off x="582683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H1</a:t>
            </a:r>
            <a:endParaRPr lang="ko-KR" altLang="en-US" dirty="0"/>
          </a:p>
        </p:txBody>
      </p:sp>
      <p:sp>
        <p:nvSpPr>
          <p:cNvPr id="23" name="직사각형 22"/>
          <p:cNvSpPr/>
          <p:nvPr/>
        </p:nvSpPr>
        <p:spPr>
          <a:xfrm>
            <a:off x="66544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I1</a:t>
            </a:r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>
            <a:off x="748200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J1</a:t>
            </a:r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>
            <a:off x="83241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K1</a:t>
            </a:r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>
          <a:xfrm>
            <a:off x="-97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A2</a:t>
            </a:r>
            <a:endParaRPr lang="ko-KR" altLang="en-US" dirty="0"/>
          </a:p>
        </p:txBody>
      </p:sp>
      <p:sp>
        <p:nvSpPr>
          <p:cNvPr id="27" name="직사각형 26"/>
          <p:cNvSpPr/>
          <p:nvPr/>
        </p:nvSpPr>
        <p:spPr>
          <a:xfrm>
            <a:off x="8178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B2</a:t>
            </a:r>
            <a:endParaRPr lang="ko-KR" altLang="en-US" dirty="0"/>
          </a:p>
        </p:txBody>
      </p:sp>
      <p:sp>
        <p:nvSpPr>
          <p:cNvPr id="28" name="직사각형 27"/>
          <p:cNvSpPr/>
          <p:nvPr/>
        </p:nvSpPr>
        <p:spPr>
          <a:xfrm>
            <a:off x="166000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C2</a:t>
            </a:r>
            <a:endParaRPr lang="ko-KR" altLang="en-US" dirty="0"/>
          </a:p>
        </p:txBody>
      </p:sp>
      <p:sp>
        <p:nvSpPr>
          <p:cNvPr id="29" name="직사각형 28"/>
          <p:cNvSpPr/>
          <p:nvPr/>
        </p:nvSpPr>
        <p:spPr>
          <a:xfrm>
            <a:off x="24875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D2</a:t>
            </a:r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331517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E2</a:t>
            </a:r>
            <a:endParaRPr lang="ko-KR" altLang="en-US" dirty="0"/>
          </a:p>
        </p:txBody>
      </p:sp>
      <p:sp>
        <p:nvSpPr>
          <p:cNvPr id="31" name="직사각형 30"/>
          <p:cNvSpPr/>
          <p:nvPr/>
        </p:nvSpPr>
        <p:spPr>
          <a:xfrm>
            <a:off x="41573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F2</a:t>
            </a:r>
            <a:endParaRPr lang="ko-KR" altLang="en-US" dirty="0"/>
          </a:p>
        </p:txBody>
      </p:sp>
      <p:sp>
        <p:nvSpPr>
          <p:cNvPr id="32" name="직사각형 31"/>
          <p:cNvSpPr/>
          <p:nvPr/>
        </p:nvSpPr>
        <p:spPr>
          <a:xfrm>
            <a:off x="498464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G2</a:t>
            </a:r>
            <a:endParaRPr lang="ko-KR" altLang="en-US" dirty="0"/>
          </a:p>
        </p:txBody>
      </p:sp>
      <p:sp>
        <p:nvSpPr>
          <p:cNvPr id="33" name="직사각형 32"/>
          <p:cNvSpPr/>
          <p:nvPr/>
        </p:nvSpPr>
        <p:spPr>
          <a:xfrm>
            <a:off x="582683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H2</a:t>
            </a:r>
            <a:endParaRPr lang="ko-KR" altLang="en-US" dirty="0"/>
          </a:p>
        </p:txBody>
      </p:sp>
      <p:sp>
        <p:nvSpPr>
          <p:cNvPr id="34" name="직사각형 33"/>
          <p:cNvSpPr/>
          <p:nvPr/>
        </p:nvSpPr>
        <p:spPr>
          <a:xfrm>
            <a:off x="66544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I2</a:t>
            </a:r>
            <a:endParaRPr lang="ko-KR" altLang="en-US" dirty="0"/>
          </a:p>
        </p:txBody>
      </p:sp>
      <p:sp>
        <p:nvSpPr>
          <p:cNvPr id="35" name="직사각형 34"/>
          <p:cNvSpPr/>
          <p:nvPr/>
        </p:nvSpPr>
        <p:spPr>
          <a:xfrm>
            <a:off x="748200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J2</a:t>
            </a:r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>
          <a:xfrm>
            <a:off x="83241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K2</a:t>
            </a:r>
            <a:endParaRPr lang="ko-KR" altLang="en-US" dirty="0"/>
          </a:p>
        </p:txBody>
      </p:sp>
      <p:sp>
        <p:nvSpPr>
          <p:cNvPr id="37" name="직사각형 36"/>
          <p:cNvSpPr/>
          <p:nvPr/>
        </p:nvSpPr>
        <p:spPr>
          <a:xfrm>
            <a:off x="-97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A3</a:t>
            </a:r>
            <a:endParaRPr lang="ko-KR" altLang="en-US" dirty="0"/>
          </a:p>
        </p:txBody>
      </p:sp>
      <p:sp>
        <p:nvSpPr>
          <p:cNvPr id="38" name="직사각형 37"/>
          <p:cNvSpPr/>
          <p:nvPr/>
        </p:nvSpPr>
        <p:spPr>
          <a:xfrm>
            <a:off x="8178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B3</a:t>
            </a:r>
            <a:endParaRPr lang="ko-KR" altLang="en-US" dirty="0"/>
          </a:p>
        </p:txBody>
      </p:sp>
      <p:sp>
        <p:nvSpPr>
          <p:cNvPr id="39" name="직사각형 38"/>
          <p:cNvSpPr/>
          <p:nvPr/>
        </p:nvSpPr>
        <p:spPr>
          <a:xfrm>
            <a:off x="166000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C3</a:t>
            </a:r>
            <a:endParaRPr lang="ko-KR" altLang="en-US" dirty="0"/>
          </a:p>
        </p:txBody>
      </p:sp>
      <p:sp>
        <p:nvSpPr>
          <p:cNvPr id="40" name="직사각형 39"/>
          <p:cNvSpPr/>
          <p:nvPr/>
        </p:nvSpPr>
        <p:spPr>
          <a:xfrm>
            <a:off x="24875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D3</a:t>
            </a:r>
            <a:endParaRPr lang="ko-KR" altLang="en-US" dirty="0"/>
          </a:p>
        </p:txBody>
      </p:sp>
      <p:sp>
        <p:nvSpPr>
          <p:cNvPr id="41" name="직사각형 40"/>
          <p:cNvSpPr/>
          <p:nvPr/>
        </p:nvSpPr>
        <p:spPr>
          <a:xfrm>
            <a:off x="331517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E3</a:t>
            </a:r>
            <a:endParaRPr lang="ko-KR" altLang="en-US" dirty="0"/>
          </a:p>
        </p:txBody>
      </p:sp>
      <p:sp>
        <p:nvSpPr>
          <p:cNvPr id="42" name="직사각형 41"/>
          <p:cNvSpPr/>
          <p:nvPr/>
        </p:nvSpPr>
        <p:spPr>
          <a:xfrm>
            <a:off x="41573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F3</a:t>
            </a:r>
            <a:endParaRPr lang="ko-KR" altLang="en-US" dirty="0"/>
          </a:p>
        </p:txBody>
      </p:sp>
      <p:sp>
        <p:nvSpPr>
          <p:cNvPr id="43" name="직사각형 42"/>
          <p:cNvSpPr/>
          <p:nvPr/>
        </p:nvSpPr>
        <p:spPr>
          <a:xfrm>
            <a:off x="498464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G3</a:t>
            </a:r>
            <a:endParaRPr lang="ko-KR" altLang="en-US" dirty="0"/>
          </a:p>
        </p:txBody>
      </p:sp>
      <p:sp>
        <p:nvSpPr>
          <p:cNvPr id="44" name="직사각형 43"/>
          <p:cNvSpPr/>
          <p:nvPr/>
        </p:nvSpPr>
        <p:spPr>
          <a:xfrm>
            <a:off x="582683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H3</a:t>
            </a:r>
            <a:endParaRPr lang="ko-KR" altLang="en-US" dirty="0"/>
          </a:p>
        </p:txBody>
      </p:sp>
      <p:sp>
        <p:nvSpPr>
          <p:cNvPr id="45" name="직사각형 44"/>
          <p:cNvSpPr/>
          <p:nvPr/>
        </p:nvSpPr>
        <p:spPr>
          <a:xfrm>
            <a:off x="66544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I3</a:t>
            </a:r>
            <a:endParaRPr lang="ko-KR" altLang="en-US" dirty="0"/>
          </a:p>
        </p:txBody>
      </p:sp>
      <p:sp>
        <p:nvSpPr>
          <p:cNvPr id="46" name="직사각형 45"/>
          <p:cNvSpPr/>
          <p:nvPr/>
        </p:nvSpPr>
        <p:spPr>
          <a:xfrm>
            <a:off x="748200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J3</a:t>
            </a:r>
            <a:endParaRPr lang="ko-KR" altLang="en-US" dirty="0"/>
          </a:p>
        </p:txBody>
      </p:sp>
      <p:sp>
        <p:nvSpPr>
          <p:cNvPr id="47" name="직사각형 46"/>
          <p:cNvSpPr/>
          <p:nvPr/>
        </p:nvSpPr>
        <p:spPr>
          <a:xfrm>
            <a:off x="83241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K3</a:t>
            </a:r>
            <a:endParaRPr lang="ko-KR" altLang="en-US" dirty="0"/>
          </a:p>
        </p:txBody>
      </p:sp>
      <p:sp>
        <p:nvSpPr>
          <p:cNvPr id="48" name="직사각형 47"/>
          <p:cNvSpPr/>
          <p:nvPr/>
        </p:nvSpPr>
        <p:spPr>
          <a:xfrm>
            <a:off x="-97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A4</a:t>
            </a:r>
            <a:endParaRPr lang="ko-KR" altLang="en-US" dirty="0"/>
          </a:p>
        </p:txBody>
      </p:sp>
      <p:sp>
        <p:nvSpPr>
          <p:cNvPr id="49" name="직사각형 48"/>
          <p:cNvSpPr/>
          <p:nvPr/>
        </p:nvSpPr>
        <p:spPr>
          <a:xfrm>
            <a:off x="8178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B4</a:t>
            </a:r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166000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C4</a:t>
            </a:r>
            <a:endParaRPr lang="ko-KR" altLang="en-US" dirty="0"/>
          </a:p>
        </p:txBody>
      </p:sp>
      <p:sp>
        <p:nvSpPr>
          <p:cNvPr id="51" name="직사각형 50"/>
          <p:cNvSpPr/>
          <p:nvPr/>
        </p:nvSpPr>
        <p:spPr>
          <a:xfrm>
            <a:off x="24875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D4</a:t>
            </a:r>
            <a:endParaRPr lang="ko-KR" altLang="en-US" dirty="0"/>
          </a:p>
        </p:txBody>
      </p:sp>
      <p:sp>
        <p:nvSpPr>
          <p:cNvPr id="52" name="직사각형 51"/>
          <p:cNvSpPr/>
          <p:nvPr/>
        </p:nvSpPr>
        <p:spPr>
          <a:xfrm>
            <a:off x="331517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E4</a:t>
            </a:r>
            <a:endParaRPr lang="ko-KR" altLang="en-US" dirty="0"/>
          </a:p>
        </p:txBody>
      </p:sp>
      <p:sp>
        <p:nvSpPr>
          <p:cNvPr id="53" name="직사각형 52"/>
          <p:cNvSpPr/>
          <p:nvPr/>
        </p:nvSpPr>
        <p:spPr>
          <a:xfrm>
            <a:off x="41573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F4</a:t>
            </a:r>
            <a:endParaRPr lang="ko-KR" altLang="en-US" dirty="0"/>
          </a:p>
        </p:txBody>
      </p:sp>
      <p:sp>
        <p:nvSpPr>
          <p:cNvPr id="54" name="직사각형 53"/>
          <p:cNvSpPr/>
          <p:nvPr/>
        </p:nvSpPr>
        <p:spPr>
          <a:xfrm>
            <a:off x="498464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G4</a:t>
            </a:r>
            <a:endParaRPr lang="ko-KR" altLang="en-US" dirty="0"/>
          </a:p>
        </p:txBody>
      </p:sp>
      <p:sp>
        <p:nvSpPr>
          <p:cNvPr id="55" name="직사각형 54"/>
          <p:cNvSpPr/>
          <p:nvPr/>
        </p:nvSpPr>
        <p:spPr>
          <a:xfrm>
            <a:off x="582683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H4</a:t>
            </a:r>
            <a:endParaRPr lang="ko-KR" altLang="en-US" dirty="0"/>
          </a:p>
        </p:txBody>
      </p:sp>
      <p:sp>
        <p:nvSpPr>
          <p:cNvPr id="56" name="직사각형 55"/>
          <p:cNvSpPr/>
          <p:nvPr/>
        </p:nvSpPr>
        <p:spPr>
          <a:xfrm>
            <a:off x="66544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I4</a:t>
            </a:r>
            <a:endParaRPr lang="ko-KR" altLang="en-US" dirty="0"/>
          </a:p>
        </p:txBody>
      </p:sp>
      <p:sp>
        <p:nvSpPr>
          <p:cNvPr id="57" name="직사각형 56"/>
          <p:cNvSpPr/>
          <p:nvPr/>
        </p:nvSpPr>
        <p:spPr>
          <a:xfrm>
            <a:off x="748200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J4</a:t>
            </a:r>
            <a:endParaRPr lang="ko-KR" altLang="en-US" dirty="0"/>
          </a:p>
        </p:txBody>
      </p:sp>
      <p:sp>
        <p:nvSpPr>
          <p:cNvPr id="58" name="직사각형 57"/>
          <p:cNvSpPr/>
          <p:nvPr/>
        </p:nvSpPr>
        <p:spPr>
          <a:xfrm>
            <a:off x="83241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K4</a:t>
            </a:r>
            <a:endParaRPr lang="ko-KR" altLang="en-US" dirty="0"/>
          </a:p>
        </p:txBody>
      </p:sp>
      <p:sp>
        <p:nvSpPr>
          <p:cNvPr id="59" name="직사각형 58"/>
          <p:cNvSpPr/>
          <p:nvPr/>
        </p:nvSpPr>
        <p:spPr>
          <a:xfrm>
            <a:off x="-976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A5</a:t>
            </a:r>
            <a:endParaRPr lang="ko-KR" altLang="en-US" dirty="0"/>
          </a:p>
        </p:txBody>
      </p:sp>
      <p:sp>
        <p:nvSpPr>
          <p:cNvPr id="60" name="직사각형 59"/>
          <p:cNvSpPr/>
          <p:nvPr/>
        </p:nvSpPr>
        <p:spPr>
          <a:xfrm>
            <a:off x="8178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B5</a:t>
            </a:r>
            <a:endParaRPr lang="ko-KR" altLang="en-US" dirty="0"/>
          </a:p>
        </p:txBody>
      </p:sp>
      <p:sp>
        <p:nvSpPr>
          <p:cNvPr id="61" name="직사각형 60"/>
          <p:cNvSpPr/>
          <p:nvPr/>
        </p:nvSpPr>
        <p:spPr>
          <a:xfrm>
            <a:off x="166001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C5</a:t>
            </a:r>
            <a:endParaRPr lang="ko-KR" altLang="en-US" dirty="0"/>
          </a:p>
        </p:txBody>
      </p:sp>
      <p:sp>
        <p:nvSpPr>
          <p:cNvPr id="62" name="직사각형 61"/>
          <p:cNvSpPr/>
          <p:nvPr/>
        </p:nvSpPr>
        <p:spPr>
          <a:xfrm>
            <a:off x="24876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D5</a:t>
            </a:r>
            <a:endParaRPr lang="ko-KR" altLang="en-US" dirty="0"/>
          </a:p>
        </p:txBody>
      </p:sp>
      <p:sp>
        <p:nvSpPr>
          <p:cNvPr id="63" name="직사각형 62"/>
          <p:cNvSpPr/>
          <p:nvPr/>
        </p:nvSpPr>
        <p:spPr>
          <a:xfrm>
            <a:off x="331518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E5</a:t>
            </a:r>
            <a:endParaRPr lang="ko-KR" altLang="en-US" dirty="0"/>
          </a:p>
        </p:txBody>
      </p:sp>
      <p:sp>
        <p:nvSpPr>
          <p:cNvPr id="64" name="직사각형 63"/>
          <p:cNvSpPr/>
          <p:nvPr/>
        </p:nvSpPr>
        <p:spPr>
          <a:xfrm>
            <a:off x="415737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F5</a:t>
            </a:r>
            <a:endParaRPr lang="ko-KR" altLang="en-US" dirty="0"/>
          </a:p>
        </p:txBody>
      </p:sp>
      <p:sp>
        <p:nvSpPr>
          <p:cNvPr id="65" name="직사각형 64"/>
          <p:cNvSpPr/>
          <p:nvPr/>
        </p:nvSpPr>
        <p:spPr>
          <a:xfrm>
            <a:off x="498464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G5</a:t>
            </a:r>
            <a:endParaRPr lang="ko-KR" altLang="en-US" dirty="0"/>
          </a:p>
        </p:txBody>
      </p:sp>
      <p:sp>
        <p:nvSpPr>
          <p:cNvPr id="66" name="직사각형 65"/>
          <p:cNvSpPr/>
          <p:nvPr/>
        </p:nvSpPr>
        <p:spPr>
          <a:xfrm>
            <a:off x="582684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H5</a:t>
            </a:r>
            <a:endParaRPr lang="ko-KR" altLang="en-US" dirty="0"/>
          </a:p>
        </p:txBody>
      </p:sp>
      <p:sp>
        <p:nvSpPr>
          <p:cNvPr id="67" name="직사각형 66"/>
          <p:cNvSpPr/>
          <p:nvPr/>
        </p:nvSpPr>
        <p:spPr>
          <a:xfrm>
            <a:off x="66544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I5</a:t>
            </a:r>
            <a:endParaRPr lang="ko-KR" altLang="en-US" dirty="0"/>
          </a:p>
        </p:txBody>
      </p:sp>
      <p:sp>
        <p:nvSpPr>
          <p:cNvPr id="68" name="직사각형 67"/>
          <p:cNvSpPr/>
          <p:nvPr/>
        </p:nvSpPr>
        <p:spPr>
          <a:xfrm>
            <a:off x="748200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J5</a:t>
            </a:r>
            <a:endParaRPr lang="ko-KR" altLang="en-US" dirty="0"/>
          </a:p>
        </p:txBody>
      </p:sp>
      <p:sp>
        <p:nvSpPr>
          <p:cNvPr id="69" name="직사각형 68"/>
          <p:cNvSpPr/>
          <p:nvPr/>
        </p:nvSpPr>
        <p:spPr>
          <a:xfrm>
            <a:off x="83242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K5</a:t>
            </a:r>
            <a:endParaRPr lang="ko-KR" altLang="en-US" dirty="0"/>
          </a:p>
        </p:txBody>
      </p:sp>
      <p:sp>
        <p:nvSpPr>
          <p:cNvPr id="70" name="직사각형 69"/>
          <p:cNvSpPr/>
          <p:nvPr/>
        </p:nvSpPr>
        <p:spPr>
          <a:xfrm>
            <a:off x="-97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A6</a:t>
            </a:r>
            <a:endParaRPr lang="ko-KR" altLang="en-US" dirty="0"/>
          </a:p>
        </p:txBody>
      </p:sp>
      <p:sp>
        <p:nvSpPr>
          <p:cNvPr id="71" name="직사각형 70"/>
          <p:cNvSpPr/>
          <p:nvPr/>
        </p:nvSpPr>
        <p:spPr>
          <a:xfrm>
            <a:off x="8178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B6</a:t>
            </a:r>
            <a:endParaRPr lang="ko-KR" altLang="en-US" dirty="0"/>
          </a:p>
        </p:txBody>
      </p:sp>
      <p:sp>
        <p:nvSpPr>
          <p:cNvPr id="72" name="직사각형 71"/>
          <p:cNvSpPr/>
          <p:nvPr/>
        </p:nvSpPr>
        <p:spPr>
          <a:xfrm>
            <a:off x="166000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C6</a:t>
            </a:r>
            <a:endParaRPr lang="ko-KR" altLang="en-US" dirty="0"/>
          </a:p>
        </p:txBody>
      </p:sp>
      <p:sp>
        <p:nvSpPr>
          <p:cNvPr id="73" name="직사각형 72"/>
          <p:cNvSpPr/>
          <p:nvPr/>
        </p:nvSpPr>
        <p:spPr>
          <a:xfrm>
            <a:off x="24875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D6</a:t>
            </a:r>
            <a:endParaRPr lang="ko-KR" altLang="en-US" dirty="0"/>
          </a:p>
        </p:txBody>
      </p:sp>
      <p:sp>
        <p:nvSpPr>
          <p:cNvPr id="74" name="직사각형 73"/>
          <p:cNvSpPr/>
          <p:nvPr/>
        </p:nvSpPr>
        <p:spPr>
          <a:xfrm>
            <a:off x="331517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E6</a:t>
            </a:r>
            <a:endParaRPr lang="ko-KR" altLang="en-US" dirty="0"/>
          </a:p>
        </p:txBody>
      </p:sp>
      <p:sp>
        <p:nvSpPr>
          <p:cNvPr id="75" name="직사각형 74"/>
          <p:cNvSpPr/>
          <p:nvPr/>
        </p:nvSpPr>
        <p:spPr>
          <a:xfrm>
            <a:off x="41573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F6</a:t>
            </a:r>
            <a:endParaRPr lang="ko-KR" altLang="en-US" dirty="0"/>
          </a:p>
        </p:txBody>
      </p:sp>
      <p:sp>
        <p:nvSpPr>
          <p:cNvPr id="76" name="직사각형 75"/>
          <p:cNvSpPr/>
          <p:nvPr/>
        </p:nvSpPr>
        <p:spPr>
          <a:xfrm>
            <a:off x="498464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G6</a:t>
            </a:r>
            <a:endParaRPr lang="ko-KR" altLang="en-US" dirty="0"/>
          </a:p>
        </p:txBody>
      </p:sp>
      <p:sp>
        <p:nvSpPr>
          <p:cNvPr id="77" name="직사각형 76"/>
          <p:cNvSpPr/>
          <p:nvPr/>
        </p:nvSpPr>
        <p:spPr>
          <a:xfrm>
            <a:off x="582683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H6</a:t>
            </a:r>
            <a:endParaRPr lang="ko-KR" altLang="en-US" dirty="0"/>
          </a:p>
        </p:txBody>
      </p:sp>
      <p:sp>
        <p:nvSpPr>
          <p:cNvPr id="78" name="직사각형 77"/>
          <p:cNvSpPr/>
          <p:nvPr/>
        </p:nvSpPr>
        <p:spPr>
          <a:xfrm>
            <a:off x="66544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I6</a:t>
            </a:r>
            <a:endParaRPr lang="ko-KR" altLang="en-US" dirty="0"/>
          </a:p>
        </p:txBody>
      </p:sp>
      <p:sp>
        <p:nvSpPr>
          <p:cNvPr id="79" name="직사각형 78"/>
          <p:cNvSpPr/>
          <p:nvPr/>
        </p:nvSpPr>
        <p:spPr>
          <a:xfrm>
            <a:off x="748200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J6</a:t>
            </a:r>
            <a:endParaRPr lang="ko-KR" altLang="en-US" dirty="0"/>
          </a:p>
        </p:txBody>
      </p:sp>
      <p:sp>
        <p:nvSpPr>
          <p:cNvPr id="80" name="직사각형 79"/>
          <p:cNvSpPr/>
          <p:nvPr/>
        </p:nvSpPr>
        <p:spPr>
          <a:xfrm>
            <a:off x="83241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K6</a:t>
            </a:r>
            <a:endParaRPr lang="ko-KR" altLang="en-US" dirty="0"/>
          </a:p>
        </p:txBody>
      </p:sp>
      <p:sp>
        <p:nvSpPr>
          <p:cNvPr id="81" name="직사각형 80"/>
          <p:cNvSpPr/>
          <p:nvPr/>
        </p:nvSpPr>
        <p:spPr>
          <a:xfrm>
            <a:off x="-97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A7</a:t>
            </a:r>
            <a:endParaRPr lang="ko-KR" altLang="en-US" dirty="0"/>
          </a:p>
        </p:txBody>
      </p:sp>
      <p:sp>
        <p:nvSpPr>
          <p:cNvPr id="82" name="직사각형 81"/>
          <p:cNvSpPr/>
          <p:nvPr/>
        </p:nvSpPr>
        <p:spPr>
          <a:xfrm>
            <a:off x="8178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B7</a:t>
            </a:r>
            <a:endParaRPr lang="ko-KR" altLang="en-US" dirty="0"/>
          </a:p>
        </p:txBody>
      </p:sp>
      <p:sp>
        <p:nvSpPr>
          <p:cNvPr id="83" name="직사각형 82"/>
          <p:cNvSpPr/>
          <p:nvPr/>
        </p:nvSpPr>
        <p:spPr>
          <a:xfrm>
            <a:off x="166000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C7</a:t>
            </a:r>
            <a:endParaRPr lang="ko-KR" altLang="en-US" dirty="0"/>
          </a:p>
        </p:txBody>
      </p:sp>
      <p:sp>
        <p:nvSpPr>
          <p:cNvPr id="84" name="직사각형 83"/>
          <p:cNvSpPr/>
          <p:nvPr/>
        </p:nvSpPr>
        <p:spPr>
          <a:xfrm>
            <a:off x="24875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D7</a:t>
            </a:r>
            <a:endParaRPr lang="ko-KR" altLang="en-US" dirty="0"/>
          </a:p>
        </p:txBody>
      </p:sp>
      <p:sp>
        <p:nvSpPr>
          <p:cNvPr id="85" name="직사각형 84"/>
          <p:cNvSpPr/>
          <p:nvPr/>
        </p:nvSpPr>
        <p:spPr>
          <a:xfrm>
            <a:off x="331517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E7</a:t>
            </a:r>
            <a:endParaRPr lang="ko-KR" altLang="en-US" dirty="0"/>
          </a:p>
        </p:txBody>
      </p:sp>
      <p:sp>
        <p:nvSpPr>
          <p:cNvPr id="86" name="직사각형 85"/>
          <p:cNvSpPr/>
          <p:nvPr/>
        </p:nvSpPr>
        <p:spPr>
          <a:xfrm>
            <a:off x="41573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F7</a:t>
            </a:r>
            <a:endParaRPr lang="ko-KR" altLang="en-US" dirty="0"/>
          </a:p>
        </p:txBody>
      </p:sp>
      <p:sp>
        <p:nvSpPr>
          <p:cNvPr id="87" name="직사각형 86"/>
          <p:cNvSpPr/>
          <p:nvPr/>
        </p:nvSpPr>
        <p:spPr>
          <a:xfrm>
            <a:off x="498464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G7</a:t>
            </a:r>
            <a:endParaRPr lang="ko-KR" altLang="en-US" dirty="0"/>
          </a:p>
        </p:txBody>
      </p:sp>
      <p:sp>
        <p:nvSpPr>
          <p:cNvPr id="88" name="직사각형 87"/>
          <p:cNvSpPr/>
          <p:nvPr/>
        </p:nvSpPr>
        <p:spPr>
          <a:xfrm>
            <a:off x="582683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H7</a:t>
            </a:r>
            <a:endParaRPr lang="ko-KR" altLang="en-US" dirty="0"/>
          </a:p>
        </p:txBody>
      </p:sp>
      <p:sp>
        <p:nvSpPr>
          <p:cNvPr id="89" name="직사각형 88"/>
          <p:cNvSpPr/>
          <p:nvPr/>
        </p:nvSpPr>
        <p:spPr>
          <a:xfrm>
            <a:off x="66544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I7</a:t>
            </a:r>
            <a:endParaRPr lang="ko-KR" altLang="en-US" dirty="0"/>
          </a:p>
        </p:txBody>
      </p:sp>
      <p:sp>
        <p:nvSpPr>
          <p:cNvPr id="90" name="직사각형 89"/>
          <p:cNvSpPr/>
          <p:nvPr/>
        </p:nvSpPr>
        <p:spPr>
          <a:xfrm>
            <a:off x="748200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J7</a:t>
            </a:r>
            <a:endParaRPr lang="ko-KR" altLang="en-US" dirty="0"/>
          </a:p>
        </p:txBody>
      </p:sp>
      <p:sp>
        <p:nvSpPr>
          <p:cNvPr id="91" name="직사각형 90"/>
          <p:cNvSpPr/>
          <p:nvPr/>
        </p:nvSpPr>
        <p:spPr>
          <a:xfrm>
            <a:off x="83241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K7</a:t>
            </a:r>
            <a:endParaRPr lang="ko-KR" altLang="en-US" dirty="0"/>
          </a:p>
        </p:txBody>
      </p:sp>
      <p:sp>
        <p:nvSpPr>
          <p:cNvPr id="92" name="직사각형 91"/>
          <p:cNvSpPr/>
          <p:nvPr/>
        </p:nvSpPr>
        <p:spPr>
          <a:xfrm>
            <a:off x="-976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A8</a:t>
            </a:r>
            <a:endParaRPr lang="ko-KR" altLang="en-US" dirty="0"/>
          </a:p>
        </p:txBody>
      </p:sp>
      <p:sp>
        <p:nvSpPr>
          <p:cNvPr id="93" name="직사각형 92"/>
          <p:cNvSpPr/>
          <p:nvPr/>
        </p:nvSpPr>
        <p:spPr>
          <a:xfrm>
            <a:off x="8178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B8</a:t>
            </a:r>
            <a:endParaRPr lang="ko-KR" altLang="en-US" dirty="0"/>
          </a:p>
        </p:txBody>
      </p:sp>
      <p:sp>
        <p:nvSpPr>
          <p:cNvPr id="94" name="직사각형 93"/>
          <p:cNvSpPr/>
          <p:nvPr/>
        </p:nvSpPr>
        <p:spPr>
          <a:xfrm>
            <a:off x="166001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C8</a:t>
            </a:r>
            <a:endParaRPr lang="ko-KR" altLang="en-US" dirty="0"/>
          </a:p>
        </p:txBody>
      </p:sp>
      <p:sp>
        <p:nvSpPr>
          <p:cNvPr id="95" name="직사각형 94"/>
          <p:cNvSpPr/>
          <p:nvPr/>
        </p:nvSpPr>
        <p:spPr>
          <a:xfrm>
            <a:off x="24876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D8</a:t>
            </a:r>
            <a:endParaRPr lang="ko-KR" altLang="en-US" dirty="0"/>
          </a:p>
        </p:txBody>
      </p:sp>
      <p:sp>
        <p:nvSpPr>
          <p:cNvPr id="96" name="직사각형 95"/>
          <p:cNvSpPr/>
          <p:nvPr/>
        </p:nvSpPr>
        <p:spPr>
          <a:xfrm>
            <a:off x="331518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E8</a:t>
            </a:r>
            <a:endParaRPr lang="ko-KR" altLang="en-US" dirty="0"/>
          </a:p>
        </p:txBody>
      </p:sp>
      <p:sp>
        <p:nvSpPr>
          <p:cNvPr id="97" name="직사각형 96"/>
          <p:cNvSpPr/>
          <p:nvPr/>
        </p:nvSpPr>
        <p:spPr>
          <a:xfrm>
            <a:off x="415737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F8</a:t>
            </a:r>
            <a:endParaRPr lang="ko-KR" altLang="en-US" dirty="0"/>
          </a:p>
        </p:txBody>
      </p:sp>
      <p:sp>
        <p:nvSpPr>
          <p:cNvPr id="98" name="직사각형 97"/>
          <p:cNvSpPr/>
          <p:nvPr/>
        </p:nvSpPr>
        <p:spPr>
          <a:xfrm>
            <a:off x="498464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G8</a:t>
            </a:r>
            <a:endParaRPr lang="ko-KR" altLang="en-US" dirty="0"/>
          </a:p>
        </p:txBody>
      </p:sp>
      <p:sp>
        <p:nvSpPr>
          <p:cNvPr id="99" name="직사각형 98"/>
          <p:cNvSpPr/>
          <p:nvPr/>
        </p:nvSpPr>
        <p:spPr>
          <a:xfrm>
            <a:off x="582684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H8</a:t>
            </a:r>
            <a:endParaRPr lang="ko-KR" altLang="en-US" dirty="0"/>
          </a:p>
        </p:txBody>
      </p:sp>
      <p:sp>
        <p:nvSpPr>
          <p:cNvPr id="100" name="직사각형 99"/>
          <p:cNvSpPr/>
          <p:nvPr/>
        </p:nvSpPr>
        <p:spPr>
          <a:xfrm>
            <a:off x="66544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I8</a:t>
            </a:r>
            <a:endParaRPr lang="ko-KR" altLang="en-US" dirty="0"/>
          </a:p>
        </p:txBody>
      </p:sp>
      <p:sp>
        <p:nvSpPr>
          <p:cNvPr id="101" name="직사각형 100"/>
          <p:cNvSpPr/>
          <p:nvPr/>
        </p:nvSpPr>
        <p:spPr>
          <a:xfrm>
            <a:off x="748200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J8</a:t>
            </a:r>
            <a:endParaRPr lang="ko-KR" altLang="en-US" dirty="0"/>
          </a:p>
        </p:txBody>
      </p:sp>
      <p:sp>
        <p:nvSpPr>
          <p:cNvPr id="102" name="직사각형 101"/>
          <p:cNvSpPr/>
          <p:nvPr/>
        </p:nvSpPr>
        <p:spPr>
          <a:xfrm>
            <a:off x="83242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K8</a:t>
            </a:r>
            <a:endParaRPr lang="ko-KR" altLang="en-US" dirty="0"/>
          </a:p>
        </p:txBody>
      </p:sp>
      <p:sp>
        <p:nvSpPr>
          <p:cNvPr id="103" name="직사각형 102"/>
          <p:cNvSpPr/>
          <p:nvPr/>
        </p:nvSpPr>
        <p:spPr>
          <a:xfrm>
            <a:off x="-97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A9</a:t>
            </a:r>
            <a:endParaRPr lang="ko-KR" altLang="en-US" dirty="0"/>
          </a:p>
        </p:txBody>
      </p:sp>
      <p:sp>
        <p:nvSpPr>
          <p:cNvPr id="104" name="직사각형 103"/>
          <p:cNvSpPr/>
          <p:nvPr/>
        </p:nvSpPr>
        <p:spPr>
          <a:xfrm>
            <a:off x="8178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B9</a:t>
            </a:r>
            <a:endParaRPr lang="ko-KR" altLang="en-US" dirty="0"/>
          </a:p>
        </p:txBody>
      </p:sp>
      <p:sp>
        <p:nvSpPr>
          <p:cNvPr id="105" name="직사각형 104"/>
          <p:cNvSpPr/>
          <p:nvPr/>
        </p:nvSpPr>
        <p:spPr>
          <a:xfrm>
            <a:off x="166000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C9</a:t>
            </a:r>
            <a:endParaRPr lang="ko-KR" altLang="en-US" dirty="0"/>
          </a:p>
        </p:txBody>
      </p:sp>
      <p:sp>
        <p:nvSpPr>
          <p:cNvPr id="106" name="직사각형 105"/>
          <p:cNvSpPr/>
          <p:nvPr/>
        </p:nvSpPr>
        <p:spPr>
          <a:xfrm>
            <a:off x="24875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D9</a:t>
            </a:r>
            <a:endParaRPr lang="ko-KR" altLang="en-US" dirty="0"/>
          </a:p>
        </p:txBody>
      </p:sp>
      <p:sp>
        <p:nvSpPr>
          <p:cNvPr id="107" name="직사각형 106"/>
          <p:cNvSpPr/>
          <p:nvPr/>
        </p:nvSpPr>
        <p:spPr>
          <a:xfrm>
            <a:off x="331517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E9</a:t>
            </a:r>
            <a:endParaRPr lang="ko-KR" altLang="en-US" dirty="0"/>
          </a:p>
        </p:txBody>
      </p:sp>
      <p:sp>
        <p:nvSpPr>
          <p:cNvPr id="108" name="직사각형 107"/>
          <p:cNvSpPr/>
          <p:nvPr/>
        </p:nvSpPr>
        <p:spPr>
          <a:xfrm>
            <a:off x="41573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F9</a:t>
            </a:r>
            <a:endParaRPr lang="ko-KR" altLang="en-US" dirty="0"/>
          </a:p>
        </p:txBody>
      </p:sp>
      <p:sp>
        <p:nvSpPr>
          <p:cNvPr id="109" name="직사각형 108"/>
          <p:cNvSpPr/>
          <p:nvPr/>
        </p:nvSpPr>
        <p:spPr>
          <a:xfrm>
            <a:off x="498464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G9</a:t>
            </a:r>
            <a:endParaRPr lang="ko-KR" altLang="en-US" dirty="0"/>
          </a:p>
        </p:txBody>
      </p:sp>
      <p:sp>
        <p:nvSpPr>
          <p:cNvPr id="110" name="직사각형 109"/>
          <p:cNvSpPr/>
          <p:nvPr/>
        </p:nvSpPr>
        <p:spPr>
          <a:xfrm>
            <a:off x="582683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H9</a:t>
            </a:r>
            <a:endParaRPr lang="ko-KR" altLang="en-US" dirty="0"/>
          </a:p>
        </p:txBody>
      </p:sp>
      <p:sp>
        <p:nvSpPr>
          <p:cNvPr id="111" name="직사각형 110"/>
          <p:cNvSpPr/>
          <p:nvPr/>
        </p:nvSpPr>
        <p:spPr>
          <a:xfrm>
            <a:off x="66544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I9</a:t>
            </a:r>
            <a:endParaRPr lang="ko-KR" altLang="en-US" dirty="0"/>
          </a:p>
        </p:txBody>
      </p:sp>
      <p:sp>
        <p:nvSpPr>
          <p:cNvPr id="112" name="직사각형 111"/>
          <p:cNvSpPr/>
          <p:nvPr/>
        </p:nvSpPr>
        <p:spPr>
          <a:xfrm>
            <a:off x="748200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J9</a:t>
            </a:r>
            <a:endParaRPr lang="ko-KR" altLang="en-US" dirty="0"/>
          </a:p>
        </p:txBody>
      </p:sp>
      <p:sp>
        <p:nvSpPr>
          <p:cNvPr id="113" name="직사각형 112"/>
          <p:cNvSpPr/>
          <p:nvPr/>
        </p:nvSpPr>
        <p:spPr>
          <a:xfrm>
            <a:off x="83241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K9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272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background sc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2714">
            <a:off x="7959602" y="3346728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94662">
            <a:off x="6352560" y="4692108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8012">
            <a:off x="6732240" y="3440243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72200" y="4057399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545" y="5509858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6365">
            <a:off x="8100392" y="3808561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62849">
            <a:off x="7452320" y="3197371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9835">
            <a:off x="4987316" y="4115755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60524">
            <a:off x="5612594" y="4770080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935">
            <a:off x="8388424" y="4580260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cat  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68" y="3204972"/>
            <a:ext cx="700288" cy="6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직사각형 113"/>
          <p:cNvSpPr/>
          <p:nvPr/>
        </p:nvSpPr>
        <p:spPr>
          <a:xfrm>
            <a:off x="-97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A1</a:t>
            </a:r>
            <a:endParaRPr lang="ko-KR" altLang="en-US" dirty="0"/>
          </a:p>
        </p:txBody>
      </p:sp>
      <p:sp>
        <p:nvSpPr>
          <p:cNvPr id="115" name="직사각형 114"/>
          <p:cNvSpPr/>
          <p:nvPr/>
        </p:nvSpPr>
        <p:spPr>
          <a:xfrm>
            <a:off x="8178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B1</a:t>
            </a:r>
            <a:endParaRPr lang="ko-KR" altLang="en-US" dirty="0"/>
          </a:p>
        </p:txBody>
      </p:sp>
      <p:sp>
        <p:nvSpPr>
          <p:cNvPr id="116" name="직사각형 115"/>
          <p:cNvSpPr/>
          <p:nvPr/>
        </p:nvSpPr>
        <p:spPr>
          <a:xfrm>
            <a:off x="166000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C1</a:t>
            </a:r>
            <a:endParaRPr lang="ko-KR" altLang="en-US" dirty="0"/>
          </a:p>
        </p:txBody>
      </p:sp>
      <p:sp>
        <p:nvSpPr>
          <p:cNvPr id="117" name="직사각형 116"/>
          <p:cNvSpPr/>
          <p:nvPr/>
        </p:nvSpPr>
        <p:spPr>
          <a:xfrm>
            <a:off x="24875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D1</a:t>
            </a:r>
            <a:endParaRPr lang="ko-KR" altLang="en-US" dirty="0"/>
          </a:p>
        </p:txBody>
      </p:sp>
      <p:sp>
        <p:nvSpPr>
          <p:cNvPr id="118" name="직사각형 117"/>
          <p:cNvSpPr/>
          <p:nvPr/>
        </p:nvSpPr>
        <p:spPr>
          <a:xfrm>
            <a:off x="331517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E1</a:t>
            </a:r>
            <a:endParaRPr lang="ko-KR" altLang="en-US" dirty="0"/>
          </a:p>
        </p:txBody>
      </p:sp>
      <p:sp>
        <p:nvSpPr>
          <p:cNvPr id="119" name="직사각형 118"/>
          <p:cNvSpPr/>
          <p:nvPr/>
        </p:nvSpPr>
        <p:spPr>
          <a:xfrm>
            <a:off x="41573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F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20" name="직사각형 119"/>
          <p:cNvSpPr/>
          <p:nvPr/>
        </p:nvSpPr>
        <p:spPr>
          <a:xfrm>
            <a:off x="498464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G1</a:t>
            </a:r>
            <a:endParaRPr lang="ko-KR" altLang="en-US" dirty="0"/>
          </a:p>
        </p:txBody>
      </p:sp>
      <p:sp>
        <p:nvSpPr>
          <p:cNvPr id="121" name="직사각형 120"/>
          <p:cNvSpPr/>
          <p:nvPr/>
        </p:nvSpPr>
        <p:spPr>
          <a:xfrm>
            <a:off x="582683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H1</a:t>
            </a:r>
            <a:endParaRPr lang="ko-KR" altLang="en-US" dirty="0"/>
          </a:p>
        </p:txBody>
      </p:sp>
      <p:sp>
        <p:nvSpPr>
          <p:cNvPr id="122" name="직사각형 121"/>
          <p:cNvSpPr/>
          <p:nvPr/>
        </p:nvSpPr>
        <p:spPr>
          <a:xfrm>
            <a:off x="66544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I1</a:t>
            </a:r>
            <a:endParaRPr lang="ko-KR" altLang="en-US" dirty="0"/>
          </a:p>
        </p:txBody>
      </p:sp>
      <p:sp>
        <p:nvSpPr>
          <p:cNvPr id="123" name="직사각형 122"/>
          <p:cNvSpPr/>
          <p:nvPr/>
        </p:nvSpPr>
        <p:spPr>
          <a:xfrm>
            <a:off x="748200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J1</a:t>
            </a:r>
            <a:endParaRPr lang="ko-KR" altLang="en-US" dirty="0"/>
          </a:p>
        </p:txBody>
      </p:sp>
      <p:sp>
        <p:nvSpPr>
          <p:cNvPr id="124" name="직사각형 123"/>
          <p:cNvSpPr/>
          <p:nvPr/>
        </p:nvSpPr>
        <p:spPr>
          <a:xfrm>
            <a:off x="83241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K1</a:t>
            </a:r>
            <a:endParaRPr lang="ko-KR" altLang="en-US" dirty="0"/>
          </a:p>
        </p:txBody>
      </p:sp>
      <p:sp>
        <p:nvSpPr>
          <p:cNvPr id="125" name="직사각형 124"/>
          <p:cNvSpPr/>
          <p:nvPr/>
        </p:nvSpPr>
        <p:spPr>
          <a:xfrm>
            <a:off x="-97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A2</a:t>
            </a:r>
            <a:endParaRPr lang="ko-KR" altLang="en-US" dirty="0"/>
          </a:p>
        </p:txBody>
      </p:sp>
      <p:sp>
        <p:nvSpPr>
          <p:cNvPr id="126" name="직사각형 125"/>
          <p:cNvSpPr/>
          <p:nvPr/>
        </p:nvSpPr>
        <p:spPr>
          <a:xfrm>
            <a:off x="8178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B2</a:t>
            </a:r>
            <a:endParaRPr lang="ko-KR" altLang="en-US" dirty="0"/>
          </a:p>
        </p:txBody>
      </p:sp>
      <p:sp>
        <p:nvSpPr>
          <p:cNvPr id="127" name="직사각형 126"/>
          <p:cNvSpPr/>
          <p:nvPr/>
        </p:nvSpPr>
        <p:spPr>
          <a:xfrm>
            <a:off x="166000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C2</a:t>
            </a:r>
            <a:endParaRPr lang="ko-KR" altLang="en-US" dirty="0"/>
          </a:p>
        </p:txBody>
      </p:sp>
      <p:sp>
        <p:nvSpPr>
          <p:cNvPr id="128" name="직사각형 127"/>
          <p:cNvSpPr/>
          <p:nvPr/>
        </p:nvSpPr>
        <p:spPr>
          <a:xfrm>
            <a:off x="24875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D2</a:t>
            </a:r>
            <a:endParaRPr lang="ko-KR" altLang="en-US" dirty="0"/>
          </a:p>
        </p:txBody>
      </p:sp>
      <p:sp>
        <p:nvSpPr>
          <p:cNvPr id="129" name="직사각형 128"/>
          <p:cNvSpPr/>
          <p:nvPr/>
        </p:nvSpPr>
        <p:spPr>
          <a:xfrm>
            <a:off x="331517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E2</a:t>
            </a:r>
            <a:endParaRPr lang="ko-KR" altLang="en-US" dirty="0"/>
          </a:p>
        </p:txBody>
      </p:sp>
      <p:sp>
        <p:nvSpPr>
          <p:cNvPr id="130" name="직사각형 129"/>
          <p:cNvSpPr/>
          <p:nvPr/>
        </p:nvSpPr>
        <p:spPr>
          <a:xfrm>
            <a:off x="41573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F2</a:t>
            </a:r>
            <a:endParaRPr lang="ko-KR" altLang="en-US" dirty="0"/>
          </a:p>
        </p:txBody>
      </p:sp>
      <p:sp>
        <p:nvSpPr>
          <p:cNvPr id="131" name="직사각형 130"/>
          <p:cNvSpPr/>
          <p:nvPr/>
        </p:nvSpPr>
        <p:spPr>
          <a:xfrm>
            <a:off x="498464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G2</a:t>
            </a:r>
            <a:endParaRPr lang="ko-KR" altLang="en-US" dirty="0"/>
          </a:p>
        </p:txBody>
      </p:sp>
      <p:sp>
        <p:nvSpPr>
          <p:cNvPr id="132" name="직사각형 131"/>
          <p:cNvSpPr/>
          <p:nvPr/>
        </p:nvSpPr>
        <p:spPr>
          <a:xfrm>
            <a:off x="582683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H2</a:t>
            </a:r>
            <a:endParaRPr lang="ko-KR" altLang="en-US" dirty="0"/>
          </a:p>
        </p:txBody>
      </p:sp>
      <p:sp>
        <p:nvSpPr>
          <p:cNvPr id="133" name="직사각형 132"/>
          <p:cNvSpPr/>
          <p:nvPr/>
        </p:nvSpPr>
        <p:spPr>
          <a:xfrm>
            <a:off x="66544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I2</a:t>
            </a:r>
            <a:endParaRPr lang="ko-KR" altLang="en-US" dirty="0"/>
          </a:p>
        </p:txBody>
      </p:sp>
      <p:sp>
        <p:nvSpPr>
          <p:cNvPr id="134" name="직사각형 133"/>
          <p:cNvSpPr/>
          <p:nvPr/>
        </p:nvSpPr>
        <p:spPr>
          <a:xfrm>
            <a:off x="748200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J2</a:t>
            </a:r>
            <a:endParaRPr lang="ko-KR" altLang="en-US" dirty="0"/>
          </a:p>
        </p:txBody>
      </p:sp>
      <p:sp>
        <p:nvSpPr>
          <p:cNvPr id="135" name="직사각형 134"/>
          <p:cNvSpPr/>
          <p:nvPr/>
        </p:nvSpPr>
        <p:spPr>
          <a:xfrm>
            <a:off x="83241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K2</a:t>
            </a:r>
            <a:endParaRPr lang="ko-KR" altLang="en-US" dirty="0"/>
          </a:p>
        </p:txBody>
      </p:sp>
      <p:sp>
        <p:nvSpPr>
          <p:cNvPr id="136" name="직사각형 135"/>
          <p:cNvSpPr/>
          <p:nvPr/>
        </p:nvSpPr>
        <p:spPr>
          <a:xfrm>
            <a:off x="-97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A3</a:t>
            </a:r>
            <a:endParaRPr lang="ko-KR" altLang="en-US" dirty="0"/>
          </a:p>
        </p:txBody>
      </p:sp>
      <p:sp>
        <p:nvSpPr>
          <p:cNvPr id="137" name="직사각형 136"/>
          <p:cNvSpPr/>
          <p:nvPr/>
        </p:nvSpPr>
        <p:spPr>
          <a:xfrm>
            <a:off x="8178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B3</a:t>
            </a:r>
            <a:endParaRPr lang="ko-KR" altLang="en-US" dirty="0"/>
          </a:p>
        </p:txBody>
      </p:sp>
      <p:sp>
        <p:nvSpPr>
          <p:cNvPr id="138" name="직사각형 137"/>
          <p:cNvSpPr/>
          <p:nvPr/>
        </p:nvSpPr>
        <p:spPr>
          <a:xfrm>
            <a:off x="166000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C3</a:t>
            </a:r>
            <a:endParaRPr lang="ko-KR" altLang="en-US" dirty="0"/>
          </a:p>
        </p:txBody>
      </p:sp>
      <p:sp>
        <p:nvSpPr>
          <p:cNvPr id="139" name="직사각형 138"/>
          <p:cNvSpPr/>
          <p:nvPr/>
        </p:nvSpPr>
        <p:spPr>
          <a:xfrm>
            <a:off x="24875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D3</a:t>
            </a:r>
            <a:endParaRPr lang="ko-KR" altLang="en-US" dirty="0"/>
          </a:p>
        </p:txBody>
      </p:sp>
      <p:sp>
        <p:nvSpPr>
          <p:cNvPr id="140" name="직사각형 139"/>
          <p:cNvSpPr/>
          <p:nvPr/>
        </p:nvSpPr>
        <p:spPr>
          <a:xfrm>
            <a:off x="331517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E3</a:t>
            </a:r>
            <a:endParaRPr lang="ko-KR" altLang="en-US" dirty="0"/>
          </a:p>
        </p:txBody>
      </p:sp>
      <p:sp>
        <p:nvSpPr>
          <p:cNvPr id="141" name="직사각형 140"/>
          <p:cNvSpPr/>
          <p:nvPr/>
        </p:nvSpPr>
        <p:spPr>
          <a:xfrm>
            <a:off x="41573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F3</a:t>
            </a:r>
            <a:endParaRPr lang="ko-KR" altLang="en-US" dirty="0"/>
          </a:p>
        </p:txBody>
      </p:sp>
      <p:sp>
        <p:nvSpPr>
          <p:cNvPr id="142" name="직사각형 141"/>
          <p:cNvSpPr/>
          <p:nvPr/>
        </p:nvSpPr>
        <p:spPr>
          <a:xfrm>
            <a:off x="498464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G3</a:t>
            </a:r>
            <a:endParaRPr lang="ko-KR" altLang="en-US" dirty="0"/>
          </a:p>
        </p:txBody>
      </p:sp>
      <p:sp>
        <p:nvSpPr>
          <p:cNvPr id="143" name="직사각형 142"/>
          <p:cNvSpPr/>
          <p:nvPr/>
        </p:nvSpPr>
        <p:spPr>
          <a:xfrm>
            <a:off x="582683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H3</a:t>
            </a:r>
            <a:endParaRPr lang="ko-KR" altLang="en-US" dirty="0"/>
          </a:p>
        </p:txBody>
      </p:sp>
      <p:sp>
        <p:nvSpPr>
          <p:cNvPr id="144" name="직사각형 143"/>
          <p:cNvSpPr/>
          <p:nvPr/>
        </p:nvSpPr>
        <p:spPr>
          <a:xfrm>
            <a:off x="66544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I3</a:t>
            </a:r>
            <a:endParaRPr lang="ko-KR" altLang="en-US" dirty="0"/>
          </a:p>
        </p:txBody>
      </p:sp>
      <p:sp>
        <p:nvSpPr>
          <p:cNvPr id="145" name="직사각형 144"/>
          <p:cNvSpPr/>
          <p:nvPr/>
        </p:nvSpPr>
        <p:spPr>
          <a:xfrm>
            <a:off x="748200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J3</a:t>
            </a:r>
            <a:endParaRPr lang="ko-KR" altLang="en-US" dirty="0"/>
          </a:p>
        </p:txBody>
      </p:sp>
      <p:sp>
        <p:nvSpPr>
          <p:cNvPr id="146" name="직사각형 145"/>
          <p:cNvSpPr/>
          <p:nvPr/>
        </p:nvSpPr>
        <p:spPr>
          <a:xfrm>
            <a:off x="83241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K3</a:t>
            </a:r>
            <a:endParaRPr lang="ko-KR" altLang="en-US" dirty="0"/>
          </a:p>
        </p:txBody>
      </p:sp>
      <p:sp>
        <p:nvSpPr>
          <p:cNvPr id="147" name="직사각형 146"/>
          <p:cNvSpPr/>
          <p:nvPr/>
        </p:nvSpPr>
        <p:spPr>
          <a:xfrm>
            <a:off x="-97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A4</a:t>
            </a:r>
            <a:endParaRPr lang="ko-KR" altLang="en-US" dirty="0"/>
          </a:p>
        </p:txBody>
      </p:sp>
      <p:sp>
        <p:nvSpPr>
          <p:cNvPr id="148" name="직사각형 147"/>
          <p:cNvSpPr/>
          <p:nvPr/>
        </p:nvSpPr>
        <p:spPr>
          <a:xfrm>
            <a:off x="8178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B4</a:t>
            </a:r>
            <a:endParaRPr lang="ko-KR" altLang="en-US" dirty="0"/>
          </a:p>
        </p:txBody>
      </p:sp>
      <p:sp>
        <p:nvSpPr>
          <p:cNvPr id="149" name="직사각형 148"/>
          <p:cNvSpPr/>
          <p:nvPr/>
        </p:nvSpPr>
        <p:spPr>
          <a:xfrm>
            <a:off x="166000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C4</a:t>
            </a:r>
            <a:endParaRPr lang="ko-KR" altLang="en-US" dirty="0"/>
          </a:p>
        </p:txBody>
      </p:sp>
      <p:sp>
        <p:nvSpPr>
          <p:cNvPr id="150" name="직사각형 149"/>
          <p:cNvSpPr/>
          <p:nvPr/>
        </p:nvSpPr>
        <p:spPr>
          <a:xfrm>
            <a:off x="24875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D4</a:t>
            </a:r>
            <a:endParaRPr lang="ko-KR" altLang="en-US" dirty="0"/>
          </a:p>
        </p:txBody>
      </p:sp>
      <p:sp>
        <p:nvSpPr>
          <p:cNvPr id="151" name="직사각형 150"/>
          <p:cNvSpPr/>
          <p:nvPr/>
        </p:nvSpPr>
        <p:spPr>
          <a:xfrm>
            <a:off x="331517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E4</a:t>
            </a:r>
            <a:endParaRPr lang="ko-KR" altLang="en-US" dirty="0"/>
          </a:p>
        </p:txBody>
      </p:sp>
      <p:sp>
        <p:nvSpPr>
          <p:cNvPr id="152" name="직사각형 151"/>
          <p:cNvSpPr/>
          <p:nvPr/>
        </p:nvSpPr>
        <p:spPr>
          <a:xfrm>
            <a:off x="41573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F4</a:t>
            </a:r>
            <a:endParaRPr lang="ko-KR" altLang="en-US" dirty="0"/>
          </a:p>
        </p:txBody>
      </p:sp>
      <p:sp>
        <p:nvSpPr>
          <p:cNvPr id="153" name="직사각형 152"/>
          <p:cNvSpPr/>
          <p:nvPr/>
        </p:nvSpPr>
        <p:spPr>
          <a:xfrm>
            <a:off x="498464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G4</a:t>
            </a:r>
            <a:endParaRPr lang="ko-KR" altLang="en-US" dirty="0"/>
          </a:p>
        </p:txBody>
      </p:sp>
      <p:sp>
        <p:nvSpPr>
          <p:cNvPr id="154" name="직사각형 153"/>
          <p:cNvSpPr/>
          <p:nvPr/>
        </p:nvSpPr>
        <p:spPr>
          <a:xfrm>
            <a:off x="582683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H4</a:t>
            </a:r>
            <a:endParaRPr lang="ko-KR" altLang="en-US" dirty="0"/>
          </a:p>
        </p:txBody>
      </p:sp>
      <p:sp>
        <p:nvSpPr>
          <p:cNvPr id="155" name="직사각형 154"/>
          <p:cNvSpPr/>
          <p:nvPr/>
        </p:nvSpPr>
        <p:spPr>
          <a:xfrm>
            <a:off x="66544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I4</a:t>
            </a:r>
            <a:endParaRPr lang="ko-KR" altLang="en-US" dirty="0"/>
          </a:p>
        </p:txBody>
      </p:sp>
      <p:sp>
        <p:nvSpPr>
          <p:cNvPr id="156" name="직사각형 155"/>
          <p:cNvSpPr/>
          <p:nvPr/>
        </p:nvSpPr>
        <p:spPr>
          <a:xfrm>
            <a:off x="748200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J4</a:t>
            </a:r>
            <a:endParaRPr lang="ko-KR" altLang="en-US" dirty="0"/>
          </a:p>
        </p:txBody>
      </p:sp>
      <p:sp>
        <p:nvSpPr>
          <p:cNvPr id="157" name="직사각형 156"/>
          <p:cNvSpPr/>
          <p:nvPr/>
        </p:nvSpPr>
        <p:spPr>
          <a:xfrm>
            <a:off x="83241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K4</a:t>
            </a:r>
            <a:endParaRPr lang="ko-KR" altLang="en-US" dirty="0"/>
          </a:p>
        </p:txBody>
      </p:sp>
      <p:sp>
        <p:nvSpPr>
          <p:cNvPr id="158" name="직사각형 157"/>
          <p:cNvSpPr/>
          <p:nvPr/>
        </p:nvSpPr>
        <p:spPr>
          <a:xfrm>
            <a:off x="-976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A5</a:t>
            </a:r>
            <a:endParaRPr lang="ko-KR" altLang="en-US" dirty="0"/>
          </a:p>
        </p:txBody>
      </p:sp>
      <p:sp>
        <p:nvSpPr>
          <p:cNvPr id="159" name="직사각형 158"/>
          <p:cNvSpPr/>
          <p:nvPr/>
        </p:nvSpPr>
        <p:spPr>
          <a:xfrm>
            <a:off x="8178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B5</a:t>
            </a:r>
            <a:endParaRPr lang="ko-KR" altLang="en-US" dirty="0"/>
          </a:p>
        </p:txBody>
      </p:sp>
      <p:sp>
        <p:nvSpPr>
          <p:cNvPr id="160" name="직사각형 159"/>
          <p:cNvSpPr/>
          <p:nvPr/>
        </p:nvSpPr>
        <p:spPr>
          <a:xfrm>
            <a:off x="166001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C5</a:t>
            </a:r>
            <a:endParaRPr lang="ko-KR" altLang="en-US" dirty="0"/>
          </a:p>
        </p:txBody>
      </p:sp>
      <p:sp>
        <p:nvSpPr>
          <p:cNvPr id="161" name="직사각형 160"/>
          <p:cNvSpPr/>
          <p:nvPr/>
        </p:nvSpPr>
        <p:spPr>
          <a:xfrm>
            <a:off x="24876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D5</a:t>
            </a:r>
            <a:endParaRPr lang="ko-KR" altLang="en-US" dirty="0"/>
          </a:p>
        </p:txBody>
      </p:sp>
      <p:sp>
        <p:nvSpPr>
          <p:cNvPr id="162" name="직사각형 161"/>
          <p:cNvSpPr/>
          <p:nvPr/>
        </p:nvSpPr>
        <p:spPr>
          <a:xfrm>
            <a:off x="331518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E5</a:t>
            </a:r>
            <a:endParaRPr lang="ko-KR" altLang="en-US" dirty="0"/>
          </a:p>
        </p:txBody>
      </p:sp>
      <p:sp>
        <p:nvSpPr>
          <p:cNvPr id="163" name="직사각형 162"/>
          <p:cNvSpPr/>
          <p:nvPr/>
        </p:nvSpPr>
        <p:spPr>
          <a:xfrm>
            <a:off x="415737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F5</a:t>
            </a:r>
            <a:endParaRPr lang="ko-KR" altLang="en-US" dirty="0"/>
          </a:p>
        </p:txBody>
      </p:sp>
      <p:sp>
        <p:nvSpPr>
          <p:cNvPr id="164" name="직사각형 163"/>
          <p:cNvSpPr/>
          <p:nvPr/>
        </p:nvSpPr>
        <p:spPr>
          <a:xfrm>
            <a:off x="498464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G5</a:t>
            </a:r>
            <a:endParaRPr lang="ko-KR" altLang="en-US" dirty="0"/>
          </a:p>
        </p:txBody>
      </p:sp>
      <p:sp>
        <p:nvSpPr>
          <p:cNvPr id="165" name="직사각형 164"/>
          <p:cNvSpPr/>
          <p:nvPr/>
        </p:nvSpPr>
        <p:spPr>
          <a:xfrm>
            <a:off x="582684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H5</a:t>
            </a:r>
            <a:endParaRPr lang="ko-KR" altLang="en-US" dirty="0"/>
          </a:p>
        </p:txBody>
      </p:sp>
      <p:sp>
        <p:nvSpPr>
          <p:cNvPr id="166" name="직사각형 165"/>
          <p:cNvSpPr/>
          <p:nvPr/>
        </p:nvSpPr>
        <p:spPr>
          <a:xfrm>
            <a:off x="66544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I5</a:t>
            </a:r>
            <a:endParaRPr lang="ko-KR" altLang="en-US" dirty="0"/>
          </a:p>
        </p:txBody>
      </p:sp>
      <p:sp>
        <p:nvSpPr>
          <p:cNvPr id="167" name="직사각형 166"/>
          <p:cNvSpPr/>
          <p:nvPr/>
        </p:nvSpPr>
        <p:spPr>
          <a:xfrm>
            <a:off x="748200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J5</a:t>
            </a:r>
            <a:endParaRPr lang="ko-KR" altLang="en-US" dirty="0"/>
          </a:p>
        </p:txBody>
      </p:sp>
      <p:sp>
        <p:nvSpPr>
          <p:cNvPr id="168" name="직사각형 167"/>
          <p:cNvSpPr/>
          <p:nvPr/>
        </p:nvSpPr>
        <p:spPr>
          <a:xfrm>
            <a:off x="83242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K5</a:t>
            </a:r>
            <a:endParaRPr lang="ko-KR" altLang="en-US" dirty="0"/>
          </a:p>
        </p:txBody>
      </p:sp>
      <p:sp>
        <p:nvSpPr>
          <p:cNvPr id="169" name="직사각형 168"/>
          <p:cNvSpPr/>
          <p:nvPr/>
        </p:nvSpPr>
        <p:spPr>
          <a:xfrm>
            <a:off x="-97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A6</a:t>
            </a:r>
            <a:endParaRPr lang="ko-KR" altLang="en-US" dirty="0"/>
          </a:p>
        </p:txBody>
      </p:sp>
      <p:sp>
        <p:nvSpPr>
          <p:cNvPr id="170" name="직사각형 169"/>
          <p:cNvSpPr/>
          <p:nvPr/>
        </p:nvSpPr>
        <p:spPr>
          <a:xfrm>
            <a:off x="8178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B6</a:t>
            </a:r>
            <a:endParaRPr lang="ko-KR" altLang="en-US" dirty="0"/>
          </a:p>
        </p:txBody>
      </p:sp>
      <p:sp>
        <p:nvSpPr>
          <p:cNvPr id="171" name="직사각형 170"/>
          <p:cNvSpPr/>
          <p:nvPr/>
        </p:nvSpPr>
        <p:spPr>
          <a:xfrm>
            <a:off x="166000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C6</a:t>
            </a:r>
            <a:endParaRPr lang="ko-KR" altLang="en-US" dirty="0"/>
          </a:p>
        </p:txBody>
      </p:sp>
      <p:sp>
        <p:nvSpPr>
          <p:cNvPr id="172" name="직사각형 171"/>
          <p:cNvSpPr/>
          <p:nvPr/>
        </p:nvSpPr>
        <p:spPr>
          <a:xfrm>
            <a:off x="24875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D6</a:t>
            </a:r>
            <a:endParaRPr lang="ko-KR" altLang="en-US" dirty="0"/>
          </a:p>
        </p:txBody>
      </p:sp>
      <p:sp>
        <p:nvSpPr>
          <p:cNvPr id="173" name="직사각형 172"/>
          <p:cNvSpPr/>
          <p:nvPr/>
        </p:nvSpPr>
        <p:spPr>
          <a:xfrm>
            <a:off x="331517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E6</a:t>
            </a:r>
            <a:endParaRPr lang="ko-KR" altLang="en-US" dirty="0"/>
          </a:p>
        </p:txBody>
      </p:sp>
      <p:sp>
        <p:nvSpPr>
          <p:cNvPr id="174" name="직사각형 173"/>
          <p:cNvSpPr/>
          <p:nvPr/>
        </p:nvSpPr>
        <p:spPr>
          <a:xfrm>
            <a:off x="41573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F6</a:t>
            </a:r>
            <a:endParaRPr lang="ko-KR" altLang="en-US" dirty="0"/>
          </a:p>
        </p:txBody>
      </p:sp>
      <p:sp>
        <p:nvSpPr>
          <p:cNvPr id="175" name="직사각형 174"/>
          <p:cNvSpPr/>
          <p:nvPr/>
        </p:nvSpPr>
        <p:spPr>
          <a:xfrm>
            <a:off x="498464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G6</a:t>
            </a:r>
            <a:endParaRPr lang="ko-KR" altLang="en-US" dirty="0"/>
          </a:p>
        </p:txBody>
      </p:sp>
      <p:sp>
        <p:nvSpPr>
          <p:cNvPr id="176" name="직사각형 175"/>
          <p:cNvSpPr/>
          <p:nvPr/>
        </p:nvSpPr>
        <p:spPr>
          <a:xfrm>
            <a:off x="582683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H6</a:t>
            </a:r>
            <a:endParaRPr lang="ko-KR" altLang="en-US" dirty="0"/>
          </a:p>
        </p:txBody>
      </p:sp>
      <p:sp>
        <p:nvSpPr>
          <p:cNvPr id="177" name="직사각형 176"/>
          <p:cNvSpPr/>
          <p:nvPr/>
        </p:nvSpPr>
        <p:spPr>
          <a:xfrm>
            <a:off x="66544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I6</a:t>
            </a:r>
            <a:endParaRPr lang="ko-KR" altLang="en-US" dirty="0"/>
          </a:p>
        </p:txBody>
      </p:sp>
      <p:sp>
        <p:nvSpPr>
          <p:cNvPr id="178" name="직사각형 177"/>
          <p:cNvSpPr/>
          <p:nvPr/>
        </p:nvSpPr>
        <p:spPr>
          <a:xfrm>
            <a:off x="748200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J6</a:t>
            </a:r>
            <a:endParaRPr lang="ko-KR" altLang="en-US" dirty="0"/>
          </a:p>
        </p:txBody>
      </p:sp>
      <p:sp>
        <p:nvSpPr>
          <p:cNvPr id="179" name="직사각형 178"/>
          <p:cNvSpPr/>
          <p:nvPr/>
        </p:nvSpPr>
        <p:spPr>
          <a:xfrm>
            <a:off x="83241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K6</a:t>
            </a:r>
            <a:endParaRPr lang="ko-KR" altLang="en-US" dirty="0"/>
          </a:p>
        </p:txBody>
      </p:sp>
      <p:sp>
        <p:nvSpPr>
          <p:cNvPr id="180" name="직사각형 179"/>
          <p:cNvSpPr/>
          <p:nvPr/>
        </p:nvSpPr>
        <p:spPr>
          <a:xfrm>
            <a:off x="-97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A7</a:t>
            </a:r>
            <a:endParaRPr lang="ko-KR" altLang="en-US" dirty="0"/>
          </a:p>
        </p:txBody>
      </p:sp>
      <p:sp>
        <p:nvSpPr>
          <p:cNvPr id="181" name="직사각형 180"/>
          <p:cNvSpPr/>
          <p:nvPr/>
        </p:nvSpPr>
        <p:spPr>
          <a:xfrm>
            <a:off x="8178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B7</a:t>
            </a:r>
            <a:endParaRPr lang="ko-KR" altLang="en-US" dirty="0"/>
          </a:p>
        </p:txBody>
      </p:sp>
      <p:sp>
        <p:nvSpPr>
          <p:cNvPr id="182" name="직사각형 181"/>
          <p:cNvSpPr/>
          <p:nvPr/>
        </p:nvSpPr>
        <p:spPr>
          <a:xfrm>
            <a:off x="166000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C7</a:t>
            </a:r>
            <a:endParaRPr lang="ko-KR" altLang="en-US" dirty="0"/>
          </a:p>
        </p:txBody>
      </p:sp>
      <p:sp>
        <p:nvSpPr>
          <p:cNvPr id="183" name="직사각형 182"/>
          <p:cNvSpPr/>
          <p:nvPr/>
        </p:nvSpPr>
        <p:spPr>
          <a:xfrm>
            <a:off x="24875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D7</a:t>
            </a:r>
            <a:endParaRPr lang="ko-KR" altLang="en-US" dirty="0"/>
          </a:p>
        </p:txBody>
      </p:sp>
      <p:sp>
        <p:nvSpPr>
          <p:cNvPr id="184" name="직사각형 183"/>
          <p:cNvSpPr/>
          <p:nvPr/>
        </p:nvSpPr>
        <p:spPr>
          <a:xfrm>
            <a:off x="331517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E7</a:t>
            </a:r>
            <a:endParaRPr lang="ko-KR" altLang="en-US" dirty="0"/>
          </a:p>
        </p:txBody>
      </p:sp>
      <p:sp>
        <p:nvSpPr>
          <p:cNvPr id="185" name="직사각형 184"/>
          <p:cNvSpPr/>
          <p:nvPr/>
        </p:nvSpPr>
        <p:spPr>
          <a:xfrm>
            <a:off x="41573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F7</a:t>
            </a:r>
            <a:endParaRPr lang="ko-KR" altLang="en-US" dirty="0"/>
          </a:p>
        </p:txBody>
      </p:sp>
      <p:sp>
        <p:nvSpPr>
          <p:cNvPr id="186" name="직사각형 185"/>
          <p:cNvSpPr/>
          <p:nvPr/>
        </p:nvSpPr>
        <p:spPr>
          <a:xfrm>
            <a:off x="498464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G7</a:t>
            </a:r>
            <a:endParaRPr lang="ko-KR" altLang="en-US" dirty="0"/>
          </a:p>
        </p:txBody>
      </p:sp>
      <p:sp>
        <p:nvSpPr>
          <p:cNvPr id="187" name="직사각형 186"/>
          <p:cNvSpPr/>
          <p:nvPr/>
        </p:nvSpPr>
        <p:spPr>
          <a:xfrm>
            <a:off x="582683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H7</a:t>
            </a:r>
            <a:endParaRPr lang="ko-KR" altLang="en-US" dirty="0"/>
          </a:p>
        </p:txBody>
      </p:sp>
      <p:sp>
        <p:nvSpPr>
          <p:cNvPr id="188" name="직사각형 187"/>
          <p:cNvSpPr/>
          <p:nvPr/>
        </p:nvSpPr>
        <p:spPr>
          <a:xfrm>
            <a:off x="66544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I7</a:t>
            </a:r>
            <a:endParaRPr lang="ko-KR" altLang="en-US" dirty="0"/>
          </a:p>
        </p:txBody>
      </p:sp>
      <p:sp>
        <p:nvSpPr>
          <p:cNvPr id="189" name="직사각형 188"/>
          <p:cNvSpPr/>
          <p:nvPr/>
        </p:nvSpPr>
        <p:spPr>
          <a:xfrm>
            <a:off x="748200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J7</a:t>
            </a:r>
            <a:endParaRPr lang="ko-KR" altLang="en-US" dirty="0"/>
          </a:p>
        </p:txBody>
      </p:sp>
      <p:sp>
        <p:nvSpPr>
          <p:cNvPr id="190" name="직사각형 189"/>
          <p:cNvSpPr/>
          <p:nvPr/>
        </p:nvSpPr>
        <p:spPr>
          <a:xfrm>
            <a:off x="83241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K7</a:t>
            </a:r>
            <a:endParaRPr lang="ko-KR" altLang="en-US" dirty="0"/>
          </a:p>
        </p:txBody>
      </p:sp>
      <p:sp>
        <p:nvSpPr>
          <p:cNvPr id="191" name="직사각형 190"/>
          <p:cNvSpPr/>
          <p:nvPr/>
        </p:nvSpPr>
        <p:spPr>
          <a:xfrm>
            <a:off x="-976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A8</a:t>
            </a:r>
            <a:endParaRPr lang="ko-KR" altLang="en-US" dirty="0"/>
          </a:p>
        </p:txBody>
      </p:sp>
      <p:sp>
        <p:nvSpPr>
          <p:cNvPr id="192" name="직사각형 191"/>
          <p:cNvSpPr/>
          <p:nvPr/>
        </p:nvSpPr>
        <p:spPr>
          <a:xfrm>
            <a:off x="8178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B8</a:t>
            </a:r>
            <a:endParaRPr lang="ko-KR" altLang="en-US" dirty="0"/>
          </a:p>
        </p:txBody>
      </p:sp>
      <p:sp>
        <p:nvSpPr>
          <p:cNvPr id="193" name="직사각형 192"/>
          <p:cNvSpPr/>
          <p:nvPr/>
        </p:nvSpPr>
        <p:spPr>
          <a:xfrm>
            <a:off x="166001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C8</a:t>
            </a:r>
            <a:endParaRPr lang="ko-KR" altLang="en-US" dirty="0"/>
          </a:p>
        </p:txBody>
      </p:sp>
      <p:sp>
        <p:nvSpPr>
          <p:cNvPr id="194" name="직사각형 193"/>
          <p:cNvSpPr/>
          <p:nvPr/>
        </p:nvSpPr>
        <p:spPr>
          <a:xfrm>
            <a:off x="24876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D8</a:t>
            </a:r>
            <a:endParaRPr lang="ko-KR" altLang="en-US" dirty="0"/>
          </a:p>
        </p:txBody>
      </p:sp>
      <p:sp>
        <p:nvSpPr>
          <p:cNvPr id="195" name="직사각형 194"/>
          <p:cNvSpPr/>
          <p:nvPr/>
        </p:nvSpPr>
        <p:spPr>
          <a:xfrm>
            <a:off x="331518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E8</a:t>
            </a:r>
            <a:endParaRPr lang="ko-KR" altLang="en-US" dirty="0"/>
          </a:p>
        </p:txBody>
      </p:sp>
      <p:sp>
        <p:nvSpPr>
          <p:cNvPr id="196" name="직사각형 195"/>
          <p:cNvSpPr/>
          <p:nvPr/>
        </p:nvSpPr>
        <p:spPr>
          <a:xfrm>
            <a:off x="415737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F8</a:t>
            </a:r>
            <a:endParaRPr lang="ko-KR" altLang="en-US" dirty="0"/>
          </a:p>
        </p:txBody>
      </p:sp>
      <p:sp>
        <p:nvSpPr>
          <p:cNvPr id="197" name="직사각형 196"/>
          <p:cNvSpPr/>
          <p:nvPr/>
        </p:nvSpPr>
        <p:spPr>
          <a:xfrm>
            <a:off x="498464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G8</a:t>
            </a:r>
            <a:endParaRPr lang="ko-KR" altLang="en-US" dirty="0"/>
          </a:p>
        </p:txBody>
      </p:sp>
      <p:sp>
        <p:nvSpPr>
          <p:cNvPr id="198" name="직사각형 197"/>
          <p:cNvSpPr/>
          <p:nvPr/>
        </p:nvSpPr>
        <p:spPr>
          <a:xfrm>
            <a:off x="582684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H8</a:t>
            </a:r>
            <a:endParaRPr lang="ko-KR" altLang="en-US" dirty="0"/>
          </a:p>
        </p:txBody>
      </p:sp>
      <p:sp>
        <p:nvSpPr>
          <p:cNvPr id="199" name="직사각형 198"/>
          <p:cNvSpPr/>
          <p:nvPr/>
        </p:nvSpPr>
        <p:spPr>
          <a:xfrm>
            <a:off x="66544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I8</a:t>
            </a:r>
            <a:endParaRPr lang="ko-KR" altLang="en-US" dirty="0"/>
          </a:p>
        </p:txBody>
      </p:sp>
      <p:sp>
        <p:nvSpPr>
          <p:cNvPr id="200" name="직사각형 199"/>
          <p:cNvSpPr/>
          <p:nvPr/>
        </p:nvSpPr>
        <p:spPr>
          <a:xfrm>
            <a:off x="748200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J8</a:t>
            </a:r>
            <a:endParaRPr lang="ko-KR" altLang="en-US" dirty="0"/>
          </a:p>
        </p:txBody>
      </p:sp>
      <p:sp>
        <p:nvSpPr>
          <p:cNvPr id="201" name="직사각형 200"/>
          <p:cNvSpPr/>
          <p:nvPr/>
        </p:nvSpPr>
        <p:spPr>
          <a:xfrm>
            <a:off x="83242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K8</a:t>
            </a:r>
            <a:endParaRPr lang="ko-KR" altLang="en-US" dirty="0"/>
          </a:p>
        </p:txBody>
      </p:sp>
      <p:sp>
        <p:nvSpPr>
          <p:cNvPr id="202" name="직사각형 201"/>
          <p:cNvSpPr/>
          <p:nvPr/>
        </p:nvSpPr>
        <p:spPr>
          <a:xfrm>
            <a:off x="-97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A9</a:t>
            </a:r>
            <a:endParaRPr lang="ko-KR" altLang="en-US" dirty="0"/>
          </a:p>
        </p:txBody>
      </p:sp>
      <p:sp>
        <p:nvSpPr>
          <p:cNvPr id="203" name="직사각형 202"/>
          <p:cNvSpPr/>
          <p:nvPr/>
        </p:nvSpPr>
        <p:spPr>
          <a:xfrm>
            <a:off x="8178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B9</a:t>
            </a:r>
            <a:endParaRPr lang="ko-KR" altLang="en-US" dirty="0"/>
          </a:p>
        </p:txBody>
      </p:sp>
      <p:sp>
        <p:nvSpPr>
          <p:cNvPr id="204" name="직사각형 203"/>
          <p:cNvSpPr/>
          <p:nvPr/>
        </p:nvSpPr>
        <p:spPr>
          <a:xfrm>
            <a:off x="166000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C9</a:t>
            </a:r>
            <a:endParaRPr lang="ko-KR" altLang="en-US" dirty="0"/>
          </a:p>
        </p:txBody>
      </p:sp>
      <p:sp>
        <p:nvSpPr>
          <p:cNvPr id="205" name="직사각형 204"/>
          <p:cNvSpPr/>
          <p:nvPr/>
        </p:nvSpPr>
        <p:spPr>
          <a:xfrm>
            <a:off x="24875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D9</a:t>
            </a:r>
            <a:endParaRPr lang="ko-KR" altLang="en-US" dirty="0"/>
          </a:p>
        </p:txBody>
      </p:sp>
      <p:sp>
        <p:nvSpPr>
          <p:cNvPr id="206" name="직사각형 205"/>
          <p:cNvSpPr/>
          <p:nvPr/>
        </p:nvSpPr>
        <p:spPr>
          <a:xfrm>
            <a:off x="331517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E9</a:t>
            </a:r>
            <a:endParaRPr lang="ko-KR" altLang="en-US" dirty="0"/>
          </a:p>
        </p:txBody>
      </p:sp>
      <p:sp>
        <p:nvSpPr>
          <p:cNvPr id="207" name="직사각형 206"/>
          <p:cNvSpPr/>
          <p:nvPr/>
        </p:nvSpPr>
        <p:spPr>
          <a:xfrm>
            <a:off x="41573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F9</a:t>
            </a:r>
            <a:endParaRPr lang="ko-KR" altLang="en-US" dirty="0"/>
          </a:p>
        </p:txBody>
      </p:sp>
      <p:sp>
        <p:nvSpPr>
          <p:cNvPr id="208" name="직사각형 207"/>
          <p:cNvSpPr/>
          <p:nvPr/>
        </p:nvSpPr>
        <p:spPr>
          <a:xfrm>
            <a:off x="498464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G9</a:t>
            </a:r>
            <a:endParaRPr lang="ko-KR" altLang="en-US" dirty="0"/>
          </a:p>
        </p:txBody>
      </p:sp>
      <p:sp>
        <p:nvSpPr>
          <p:cNvPr id="209" name="직사각형 208"/>
          <p:cNvSpPr/>
          <p:nvPr/>
        </p:nvSpPr>
        <p:spPr>
          <a:xfrm>
            <a:off x="582683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H9</a:t>
            </a:r>
            <a:endParaRPr lang="ko-KR" altLang="en-US" dirty="0"/>
          </a:p>
        </p:txBody>
      </p:sp>
      <p:sp>
        <p:nvSpPr>
          <p:cNvPr id="210" name="직사각형 209"/>
          <p:cNvSpPr/>
          <p:nvPr/>
        </p:nvSpPr>
        <p:spPr>
          <a:xfrm>
            <a:off x="66544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I9</a:t>
            </a:r>
            <a:endParaRPr lang="ko-KR" altLang="en-US" dirty="0"/>
          </a:p>
        </p:txBody>
      </p:sp>
      <p:sp>
        <p:nvSpPr>
          <p:cNvPr id="211" name="직사각형 210"/>
          <p:cNvSpPr/>
          <p:nvPr/>
        </p:nvSpPr>
        <p:spPr>
          <a:xfrm>
            <a:off x="748200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J9</a:t>
            </a:r>
            <a:endParaRPr lang="ko-KR" altLang="en-US" dirty="0"/>
          </a:p>
        </p:txBody>
      </p:sp>
      <p:sp>
        <p:nvSpPr>
          <p:cNvPr id="212" name="직사각형 211"/>
          <p:cNvSpPr/>
          <p:nvPr/>
        </p:nvSpPr>
        <p:spPr>
          <a:xfrm>
            <a:off x="83241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K9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272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504"/>
            <a:ext cx="9144000" cy="60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663">
            <a:off x="3519964" y="2857500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378676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76547">
            <a:off x="7812360" y="5552347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8760">
            <a:off x="3400546" y="702963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64074">
            <a:off x="6876256" y="4801716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7422">
            <a:off x="2843808" y="1561356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0704">
            <a:off x="4514400" y="310299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6026">
            <a:off x="5431136" y="4009628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0748">
            <a:off x="6444208" y="4499460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86971">
            <a:off x="4416498" y="3289548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mage result for cat  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800" y="564175"/>
            <a:ext cx="700288" cy="6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직사각형 122"/>
          <p:cNvSpPr/>
          <p:nvPr/>
        </p:nvSpPr>
        <p:spPr>
          <a:xfrm>
            <a:off x="-97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A1</a:t>
            </a:r>
            <a:endParaRPr lang="ko-KR" altLang="en-US" dirty="0"/>
          </a:p>
        </p:txBody>
      </p:sp>
      <p:sp>
        <p:nvSpPr>
          <p:cNvPr id="124" name="직사각형 123"/>
          <p:cNvSpPr/>
          <p:nvPr/>
        </p:nvSpPr>
        <p:spPr>
          <a:xfrm>
            <a:off x="8178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B1</a:t>
            </a:r>
            <a:endParaRPr lang="ko-KR" altLang="en-US" dirty="0"/>
          </a:p>
        </p:txBody>
      </p:sp>
      <p:sp>
        <p:nvSpPr>
          <p:cNvPr id="125" name="직사각형 124"/>
          <p:cNvSpPr/>
          <p:nvPr/>
        </p:nvSpPr>
        <p:spPr>
          <a:xfrm>
            <a:off x="166000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C1</a:t>
            </a:r>
            <a:endParaRPr lang="ko-KR" altLang="en-US" dirty="0"/>
          </a:p>
        </p:txBody>
      </p:sp>
      <p:sp>
        <p:nvSpPr>
          <p:cNvPr id="126" name="직사각형 125"/>
          <p:cNvSpPr/>
          <p:nvPr/>
        </p:nvSpPr>
        <p:spPr>
          <a:xfrm>
            <a:off x="24875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D1</a:t>
            </a:r>
            <a:endParaRPr lang="ko-KR" altLang="en-US" dirty="0"/>
          </a:p>
        </p:txBody>
      </p:sp>
      <p:sp>
        <p:nvSpPr>
          <p:cNvPr id="127" name="직사각형 126"/>
          <p:cNvSpPr/>
          <p:nvPr/>
        </p:nvSpPr>
        <p:spPr>
          <a:xfrm>
            <a:off x="331517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E1</a:t>
            </a:r>
            <a:endParaRPr lang="ko-KR" altLang="en-US" dirty="0"/>
          </a:p>
        </p:txBody>
      </p:sp>
      <p:sp>
        <p:nvSpPr>
          <p:cNvPr id="128" name="직사각형 127"/>
          <p:cNvSpPr/>
          <p:nvPr/>
        </p:nvSpPr>
        <p:spPr>
          <a:xfrm>
            <a:off x="41573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F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29" name="직사각형 128"/>
          <p:cNvSpPr/>
          <p:nvPr/>
        </p:nvSpPr>
        <p:spPr>
          <a:xfrm>
            <a:off x="498464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G1</a:t>
            </a:r>
            <a:endParaRPr lang="ko-KR" altLang="en-US" dirty="0"/>
          </a:p>
        </p:txBody>
      </p:sp>
      <p:sp>
        <p:nvSpPr>
          <p:cNvPr id="130" name="직사각형 129"/>
          <p:cNvSpPr/>
          <p:nvPr/>
        </p:nvSpPr>
        <p:spPr>
          <a:xfrm>
            <a:off x="582683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H1</a:t>
            </a:r>
            <a:endParaRPr lang="ko-KR" altLang="en-US" dirty="0"/>
          </a:p>
        </p:txBody>
      </p:sp>
      <p:sp>
        <p:nvSpPr>
          <p:cNvPr id="131" name="직사각형 130"/>
          <p:cNvSpPr/>
          <p:nvPr/>
        </p:nvSpPr>
        <p:spPr>
          <a:xfrm>
            <a:off x="66544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I1</a:t>
            </a:r>
            <a:endParaRPr lang="ko-KR" altLang="en-US" dirty="0"/>
          </a:p>
        </p:txBody>
      </p:sp>
      <p:sp>
        <p:nvSpPr>
          <p:cNvPr id="132" name="직사각형 131"/>
          <p:cNvSpPr/>
          <p:nvPr/>
        </p:nvSpPr>
        <p:spPr>
          <a:xfrm>
            <a:off x="748200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J1</a:t>
            </a:r>
            <a:endParaRPr lang="ko-KR" altLang="en-US" dirty="0"/>
          </a:p>
        </p:txBody>
      </p:sp>
      <p:sp>
        <p:nvSpPr>
          <p:cNvPr id="133" name="직사각형 132"/>
          <p:cNvSpPr/>
          <p:nvPr/>
        </p:nvSpPr>
        <p:spPr>
          <a:xfrm>
            <a:off x="83241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K1</a:t>
            </a:r>
            <a:endParaRPr lang="ko-KR" altLang="en-US" dirty="0"/>
          </a:p>
        </p:txBody>
      </p:sp>
      <p:sp>
        <p:nvSpPr>
          <p:cNvPr id="134" name="직사각형 133"/>
          <p:cNvSpPr/>
          <p:nvPr/>
        </p:nvSpPr>
        <p:spPr>
          <a:xfrm>
            <a:off x="-97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A2</a:t>
            </a:r>
            <a:endParaRPr lang="ko-KR" altLang="en-US" dirty="0"/>
          </a:p>
        </p:txBody>
      </p:sp>
      <p:sp>
        <p:nvSpPr>
          <p:cNvPr id="135" name="직사각형 134"/>
          <p:cNvSpPr/>
          <p:nvPr/>
        </p:nvSpPr>
        <p:spPr>
          <a:xfrm>
            <a:off x="8178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B2</a:t>
            </a:r>
            <a:endParaRPr lang="ko-KR" altLang="en-US" dirty="0"/>
          </a:p>
        </p:txBody>
      </p:sp>
      <p:sp>
        <p:nvSpPr>
          <p:cNvPr id="136" name="직사각형 135"/>
          <p:cNvSpPr/>
          <p:nvPr/>
        </p:nvSpPr>
        <p:spPr>
          <a:xfrm>
            <a:off x="166000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C2</a:t>
            </a:r>
            <a:endParaRPr lang="ko-KR" altLang="en-US" dirty="0"/>
          </a:p>
        </p:txBody>
      </p:sp>
      <p:sp>
        <p:nvSpPr>
          <p:cNvPr id="137" name="직사각형 136"/>
          <p:cNvSpPr/>
          <p:nvPr/>
        </p:nvSpPr>
        <p:spPr>
          <a:xfrm>
            <a:off x="24875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D2</a:t>
            </a:r>
            <a:endParaRPr lang="ko-KR" altLang="en-US" dirty="0"/>
          </a:p>
        </p:txBody>
      </p:sp>
      <p:sp>
        <p:nvSpPr>
          <p:cNvPr id="138" name="직사각형 137"/>
          <p:cNvSpPr/>
          <p:nvPr/>
        </p:nvSpPr>
        <p:spPr>
          <a:xfrm>
            <a:off x="331517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E2</a:t>
            </a:r>
            <a:endParaRPr lang="ko-KR" altLang="en-US" dirty="0"/>
          </a:p>
        </p:txBody>
      </p:sp>
      <p:sp>
        <p:nvSpPr>
          <p:cNvPr id="139" name="직사각형 138"/>
          <p:cNvSpPr/>
          <p:nvPr/>
        </p:nvSpPr>
        <p:spPr>
          <a:xfrm>
            <a:off x="41573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F2</a:t>
            </a:r>
            <a:endParaRPr lang="ko-KR" altLang="en-US" dirty="0"/>
          </a:p>
        </p:txBody>
      </p:sp>
      <p:sp>
        <p:nvSpPr>
          <p:cNvPr id="140" name="직사각형 139"/>
          <p:cNvSpPr/>
          <p:nvPr/>
        </p:nvSpPr>
        <p:spPr>
          <a:xfrm>
            <a:off x="498464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G2</a:t>
            </a:r>
            <a:endParaRPr lang="ko-KR" altLang="en-US" dirty="0"/>
          </a:p>
        </p:txBody>
      </p:sp>
      <p:sp>
        <p:nvSpPr>
          <p:cNvPr id="141" name="직사각형 140"/>
          <p:cNvSpPr/>
          <p:nvPr/>
        </p:nvSpPr>
        <p:spPr>
          <a:xfrm>
            <a:off x="582683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H2</a:t>
            </a:r>
            <a:endParaRPr lang="ko-KR" altLang="en-US" dirty="0"/>
          </a:p>
        </p:txBody>
      </p:sp>
      <p:sp>
        <p:nvSpPr>
          <p:cNvPr id="142" name="직사각형 141"/>
          <p:cNvSpPr/>
          <p:nvPr/>
        </p:nvSpPr>
        <p:spPr>
          <a:xfrm>
            <a:off x="66544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I2</a:t>
            </a:r>
            <a:endParaRPr lang="ko-KR" altLang="en-US" dirty="0"/>
          </a:p>
        </p:txBody>
      </p:sp>
      <p:sp>
        <p:nvSpPr>
          <p:cNvPr id="143" name="직사각형 142"/>
          <p:cNvSpPr/>
          <p:nvPr/>
        </p:nvSpPr>
        <p:spPr>
          <a:xfrm>
            <a:off x="748200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J2</a:t>
            </a:r>
            <a:endParaRPr lang="ko-KR" altLang="en-US" dirty="0"/>
          </a:p>
        </p:txBody>
      </p:sp>
      <p:sp>
        <p:nvSpPr>
          <p:cNvPr id="144" name="직사각형 143"/>
          <p:cNvSpPr/>
          <p:nvPr/>
        </p:nvSpPr>
        <p:spPr>
          <a:xfrm>
            <a:off x="83241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K2</a:t>
            </a:r>
            <a:endParaRPr lang="ko-KR" altLang="en-US" dirty="0"/>
          </a:p>
        </p:txBody>
      </p:sp>
      <p:sp>
        <p:nvSpPr>
          <p:cNvPr id="145" name="직사각형 144"/>
          <p:cNvSpPr/>
          <p:nvPr/>
        </p:nvSpPr>
        <p:spPr>
          <a:xfrm>
            <a:off x="-97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A3</a:t>
            </a:r>
            <a:endParaRPr lang="ko-KR" altLang="en-US" dirty="0"/>
          </a:p>
        </p:txBody>
      </p:sp>
      <p:sp>
        <p:nvSpPr>
          <p:cNvPr id="146" name="직사각형 145"/>
          <p:cNvSpPr/>
          <p:nvPr/>
        </p:nvSpPr>
        <p:spPr>
          <a:xfrm>
            <a:off x="8178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B3</a:t>
            </a:r>
            <a:endParaRPr lang="ko-KR" altLang="en-US" dirty="0"/>
          </a:p>
        </p:txBody>
      </p:sp>
      <p:sp>
        <p:nvSpPr>
          <p:cNvPr id="147" name="직사각형 146"/>
          <p:cNvSpPr/>
          <p:nvPr/>
        </p:nvSpPr>
        <p:spPr>
          <a:xfrm>
            <a:off x="166000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C3</a:t>
            </a:r>
            <a:endParaRPr lang="ko-KR" altLang="en-US" dirty="0"/>
          </a:p>
        </p:txBody>
      </p:sp>
      <p:sp>
        <p:nvSpPr>
          <p:cNvPr id="148" name="직사각형 147"/>
          <p:cNvSpPr/>
          <p:nvPr/>
        </p:nvSpPr>
        <p:spPr>
          <a:xfrm>
            <a:off x="24875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D3</a:t>
            </a:r>
            <a:endParaRPr lang="ko-KR" altLang="en-US" dirty="0"/>
          </a:p>
        </p:txBody>
      </p:sp>
      <p:sp>
        <p:nvSpPr>
          <p:cNvPr id="149" name="직사각형 148"/>
          <p:cNvSpPr/>
          <p:nvPr/>
        </p:nvSpPr>
        <p:spPr>
          <a:xfrm>
            <a:off x="331517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E3</a:t>
            </a:r>
            <a:endParaRPr lang="ko-KR" altLang="en-US" dirty="0"/>
          </a:p>
        </p:txBody>
      </p:sp>
      <p:sp>
        <p:nvSpPr>
          <p:cNvPr id="150" name="직사각형 149"/>
          <p:cNvSpPr/>
          <p:nvPr/>
        </p:nvSpPr>
        <p:spPr>
          <a:xfrm>
            <a:off x="41573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F3</a:t>
            </a:r>
            <a:endParaRPr lang="ko-KR" altLang="en-US" dirty="0"/>
          </a:p>
        </p:txBody>
      </p:sp>
      <p:sp>
        <p:nvSpPr>
          <p:cNvPr id="151" name="직사각형 150"/>
          <p:cNvSpPr/>
          <p:nvPr/>
        </p:nvSpPr>
        <p:spPr>
          <a:xfrm>
            <a:off x="498464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G3</a:t>
            </a:r>
            <a:endParaRPr lang="ko-KR" altLang="en-US" dirty="0"/>
          </a:p>
        </p:txBody>
      </p:sp>
      <p:sp>
        <p:nvSpPr>
          <p:cNvPr id="152" name="직사각형 151"/>
          <p:cNvSpPr/>
          <p:nvPr/>
        </p:nvSpPr>
        <p:spPr>
          <a:xfrm>
            <a:off x="582683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H3</a:t>
            </a:r>
            <a:endParaRPr lang="ko-KR" altLang="en-US" dirty="0"/>
          </a:p>
        </p:txBody>
      </p:sp>
      <p:sp>
        <p:nvSpPr>
          <p:cNvPr id="153" name="직사각형 152"/>
          <p:cNvSpPr/>
          <p:nvPr/>
        </p:nvSpPr>
        <p:spPr>
          <a:xfrm>
            <a:off x="66544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I3</a:t>
            </a:r>
            <a:endParaRPr lang="ko-KR" altLang="en-US" dirty="0"/>
          </a:p>
        </p:txBody>
      </p:sp>
      <p:sp>
        <p:nvSpPr>
          <p:cNvPr id="154" name="직사각형 153"/>
          <p:cNvSpPr/>
          <p:nvPr/>
        </p:nvSpPr>
        <p:spPr>
          <a:xfrm>
            <a:off x="748200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J3</a:t>
            </a:r>
            <a:endParaRPr lang="ko-KR" altLang="en-US" dirty="0"/>
          </a:p>
        </p:txBody>
      </p:sp>
      <p:sp>
        <p:nvSpPr>
          <p:cNvPr id="155" name="직사각형 154"/>
          <p:cNvSpPr/>
          <p:nvPr/>
        </p:nvSpPr>
        <p:spPr>
          <a:xfrm>
            <a:off x="83241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K3</a:t>
            </a:r>
            <a:endParaRPr lang="ko-KR" altLang="en-US" dirty="0"/>
          </a:p>
        </p:txBody>
      </p:sp>
      <p:sp>
        <p:nvSpPr>
          <p:cNvPr id="156" name="직사각형 155"/>
          <p:cNvSpPr/>
          <p:nvPr/>
        </p:nvSpPr>
        <p:spPr>
          <a:xfrm>
            <a:off x="-97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A4</a:t>
            </a:r>
            <a:endParaRPr lang="ko-KR" altLang="en-US" dirty="0"/>
          </a:p>
        </p:txBody>
      </p:sp>
      <p:sp>
        <p:nvSpPr>
          <p:cNvPr id="157" name="직사각형 156"/>
          <p:cNvSpPr/>
          <p:nvPr/>
        </p:nvSpPr>
        <p:spPr>
          <a:xfrm>
            <a:off x="8178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B4</a:t>
            </a:r>
            <a:endParaRPr lang="ko-KR" altLang="en-US" dirty="0"/>
          </a:p>
        </p:txBody>
      </p:sp>
      <p:sp>
        <p:nvSpPr>
          <p:cNvPr id="158" name="직사각형 157"/>
          <p:cNvSpPr/>
          <p:nvPr/>
        </p:nvSpPr>
        <p:spPr>
          <a:xfrm>
            <a:off x="166000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C4</a:t>
            </a:r>
            <a:endParaRPr lang="ko-KR" altLang="en-US" dirty="0"/>
          </a:p>
        </p:txBody>
      </p:sp>
      <p:sp>
        <p:nvSpPr>
          <p:cNvPr id="159" name="직사각형 158"/>
          <p:cNvSpPr/>
          <p:nvPr/>
        </p:nvSpPr>
        <p:spPr>
          <a:xfrm>
            <a:off x="24875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D4</a:t>
            </a:r>
            <a:endParaRPr lang="ko-KR" altLang="en-US" dirty="0"/>
          </a:p>
        </p:txBody>
      </p:sp>
      <p:sp>
        <p:nvSpPr>
          <p:cNvPr id="160" name="직사각형 159"/>
          <p:cNvSpPr/>
          <p:nvPr/>
        </p:nvSpPr>
        <p:spPr>
          <a:xfrm>
            <a:off x="331517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E4</a:t>
            </a:r>
            <a:endParaRPr lang="ko-KR" altLang="en-US" dirty="0"/>
          </a:p>
        </p:txBody>
      </p:sp>
      <p:sp>
        <p:nvSpPr>
          <p:cNvPr id="161" name="직사각형 160"/>
          <p:cNvSpPr/>
          <p:nvPr/>
        </p:nvSpPr>
        <p:spPr>
          <a:xfrm>
            <a:off x="41573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F4</a:t>
            </a:r>
            <a:endParaRPr lang="ko-KR" altLang="en-US" dirty="0"/>
          </a:p>
        </p:txBody>
      </p:sp>
      <p:sp>
        <p:nvSpPr>
          <p:cNvPr id="162" name="직사각형 161"/>
          <p:cNvSpPr/>
          <p:nvPr/>
        </p:nvSpPr>
        <p:spPr>
          <a:xfrm>
            <a:off x="498464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G4</a:t>
            </a:r>
            <a:endParaRPr lang="ko-KR" altLang="en-US" dirty="0"/>
          </a:p>
        </p:txBody>
      </p:sp>
      <p:sp>
        <p:nvSpPr>
          <p:cNvPr id="163" name="직사각형 162"/>
          <p:cNvSpPr/>
          <p:nvPr/>
        </p:nvSpPr>
        <p:spPr>
          <a:xfrm>
            <a:off x="582683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H4</a:t>
            </a:r>
            <a:endParaRPr lang="ko-KR" altLang="en-US" dirty="0"/>
          </a:p>
        </p:txBody>
      </p:sp>
      <p:sp>
        <p:nvSpPr>
          <p:cNvPr id="164" name="직사각형 163"/>
          <p:cNvSpPr/>
          <p:nvPr/>
        </p:nvSpPr>
        <p:spPr>
          <a:xfrm>
            <a:off x="66544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I4</a:t>
            </a:r>
            <a:endParaRPr lang="ko-KR" altLang="en-US" dirty="0"/>
          </a:p>
        </p:txBody>
      </p:sp>
      <p:sp>
        <p:nvSpPr>
          <p:cNvPr id="165" name="직사각형 164"/>
          <p:cNvSpPr/>
          <p:nvPr/>
        </p:nvSpPr>
        <p:spPr>
          <a:xfrm>
            <a:off x="748200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J4</a:t>
            </a:r>
            <a:endParaRPr lang="ko-KR" altLang="en-US" dirty="0"/>
          </a:p>
        </p:txBody>
      </p:sp>
      <p:sp>
        <p:nvSpPr>
          <p:cNvPr id="166" name="직사각형 165"/>
          <p:cNvSpPr/>
          <p:nvPr/>
        </p:nvSpPr>
        <p:spPr>
          <a:xfrm>
            <a:off x="83241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K4</a:t>
            </a:r>
            <a:endParaRPr lang="ko-KR" altLang="en-US" dirty="0"/>
          </a:p>
        </p:txBody>
      </p:sp>
      <p:sp>
        <p:nvSpPr>
          <p:cNvPr id="167" name="직사각형 166"/>
          <p:cNvSpPr/>
          <p:nvPr/>
        </p:nvSpPr>
        <p:spPr>
          <a:xfrm>
            <a:off x="-976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A5</a:t>
            </a:r>
            <a:endParaRPr lang="ko-KR" altLang="en-US" dirty="0"/>
          </a:p>
        </p:txBody>
      </p:sp>
      <p:sp>
        <p:nvSpPr>
          <p:cNvPr id="168" name="직사각형 167"/>
          <p:cNvSpPr/>
          <p:nvPr/>
        </p:nvSpPr>
        <p:spPr>
          <a:xfrm>
            <a:off x="8178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B5</a:t>
            </a:r>
            <a:endParaRPr lang="ko-KR" altLang="en-US" dirty="0"/>
          </a:p>
        </p:txBody>
      </p:sp>
      <p:sp>
        <p:nvSpPr>
          <p:cNvPr id="169" name="직사각형 168"/>
          <p:cNvSpPr/>
          <p:nvPr/>
        </p:nvSpPr>
        <p:spPr>
          <a:xfrm>
            <a:off x="166001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C5</a:t>
            </a:r>
            <a:endParaRPr lang="ko-KR" altLang="en-US" dirty="0"/>
          </a:p>
        </p:txBody>
      </p:sp>
      <p:sp>
        <p:nvSpPr>
          <p:cNvPr id="170" name="직사각형 169"/>
          <p:cNvSpPr/>
          <p:nvPr/>
        </p:nvSpPr>
        <p:spPr>
          <a:xfrm>
            <a:off x="24876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D5</a:t>
            </a:r>
            <a:endParaRPr lang="ko-KR" altLang="en-US" dirty="0"/>
          </a:p>
        </p:txBody>
      </p:sp>
      <p:sp>
        <p:nvSpPr>
          <p:cNvPr id="171" name="직사각형 170"/>
          <p:cNvSpPr/>
          <p:nvPr/>
        </p:nvSpPr>
        <p:spPr>
          <a:xfrm>
            <a:off x="331518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E5</a:t>
            </a:r>
            <a:endParaRPr lang="ko-KR" altLang="en-US" dirty="0"/>
          </a:p>
        </p:txBody>
      </p:sp>
      <p:sp>
        <p:nvSpPr>
          <p:cNvPr id="172" name="직사각형 171"/>
          <p:cNvSpPr/>
          <p:nvPr/>
        </p:nvSpPr>
        <p:spPr>
          <a:xfrm>
            <a:off x="415737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F5</a:t>
            </a:r>
            <a:endParaRPr lang="ko-KR" altLang="en-US" dirty="0"/>
          </a:p>
        </p:txBody>
      </p:sp>
      <p:sp>
        <p:nvSpPr>
          <p:cNvPr id="173" name="직사각형 172"/>
          <p:cNvSpPr/>
          <p:nvPr/>
        </p:nvSpPr>
        <p:spPr>
          <a:xfrm>
            <a:off x="498464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G5</a:t>
            </a:r>
            <a:endParaRPr lang="ko-KR" altLang="en-US" dirty="0"/>
          </a:p>
        </p:txBody>
      </p:sp>
      <p:sp>
        <p:nvSpPr>
          <p:cNvPr id="174" name="직사각형 173"/>
          <p:cNvSpPr/>
          <p:nvPr/>
        </p:nvSpPr>
        <p:spPr>
          <a:xfrm>
            <a:off x="582684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H5</a:t>
            </a:r>
            <a:endParaRPr lang="ko-KR" altLang="en-US" dirty="0"/>
          </a:p>
        </p:txBody>
      </p:sp>
      <p:sp>
        <p:nvSpPr>
          <p:cNvPr id="175" name="직사각형 174"/>
          <p:cNvSpPr/>
          <p:nvPr/>
        </p:nvSpPr>
        <p:spPr>
          <a:xfrm>
            <a:off x="66544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I5</a:t>
            </a:r>
            <a:endParaRPr lang="ko-KR" altLang="en-US" dirty="0"/>
          </a:p>
        </p:txBody>
      </p:sp>
      <p:sp>
        <p:nvSpPr>
          <p:cNvPr id="176" name="직사각형 175"/>
          <p:cNvSpPr/>
          <p:nvPr/>
        </p:nvSpPr>
        <p:spPr>
          <a:xfrm>
            <a:off x="748200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J5</a:t>
            </a:r>
            <a:endParaRPr lang="ko-KR" altLang="en-US" dirty="0"/>
          </a:p>
        </p:txBody>
      </p:sp>
      <p:sp>
        <p:nvSpPr>
          <p:cNvPr id="177" name="직사각형 176"/>
          <p:cNvSpPr/>
          <p:nvPr/>
        </p:nvSpPr>
        <p:spPr>
          <a:xfrm>
            <a:off x="83242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K5</a:t>
            </a:r>
            <a:endParaRPr lang="ko-KR" altLang="en-US" dirty="0"/>
          </a:p>
        </p:txBody>
      </p:sp>
      <p:sp>
        <p:nvSpPr>
          <p:cNvPr id="178" name="직사각형 177"/>
          <p:cNvSpPr/>
          <p:nvPr/>
        </p:nvSpPr>
        <p:spPr>
          <a:xfrm>
            <a:off x="-97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A6</a:t>
            </a:r>
            <a:endParaRPr lang="ko-KR" altLang="en-US" dirty="0"/>
          </a:p>
        </p:txBody>
      </p:sp>
      <p:sp>
        <p:nvSpPr>
          <p:cNvPr id="179" name="직사각형 178"/>
          <p:cNvSpPr/>
          <p:nvPr/>
        </p:nvSpPr>
        <p:spPr>
          <a:xfrm>
            <a:off x="8178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B6</a:t>
            </a:r>
            <a:endParaRPr lang="ko-KR" altLang="en-US" dirty="0"/>
          </a:p>
        </p:txBody>
      </p:sp>
      <p:sp>
        <p:nvSpPr>
          <p:cNvPr id="180" name="직사각형 179"/>
          <p:cNvSpPr/>
          <p:nvPr/>
        </p:nvSpPr>
        <p:spPr>
          <a:xfrm>
            <a:off x="166000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C6</a:t>
            </a:r>
            <a:endParaRPr lang="ko-KR" altLang="en-US" dirty="0"/>
          </a:p>
        </p:txBody>
      </p:sp>
      <p:sp>
        <p:nvSpPr>
          <p:cNvPr id="181" name="직사각형 180"/>
          <p:cNvSpPr/>
          <p:nvPr/>
        </p:nvSpPr>
        <p:spPr>
          <a:xfrm>
            <a:off x="24875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D6</a:t>
            </a:r>
            <a:endParaRPr lang="ko-KR" altLang="en-US" dirty="0"/>
          </a:p>
        </p:txBody>
      </p:sp>
      <p:sp>
        <p:nvSpPr>
          <p:cNvPr id="182" name="직사각형 181"/>
          <p:cNvSpPr/>
          <p:nvPr/>
        </p:nvSpPr>
        <p:spPr>
          <a:xfrm>
            <a:off x="331517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E6</a:t>
            </a:r>
            <a:endParaRPr lang="ko-KR" altLang="en-US" dirty="0"/>
          </a:p>
        </p:txBody>
      </p:sp>
      <p:sp>
        <p:nvSpPr>
          <p:cNvPr id="183" name="직사각형 182"/>
          <p:cNvSpPr/>
          <p:nvPr/>
        </p:nvSpPr>
        <p:spPr>
          <a:xfrm>
            <a:off x="41573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F6</a:t>
            </a:r>
            <a:endParaRPr lang="ko-KR" altLang="en-US" dirty="0"/>
          </a:p>
        </p:txBody>
      </p:sp>
      <p:sp>
        <p:nvSpPr>
          <p:cNvPr id="184" name="직사각형 183"/>
          <p:cNvSpPr/>
          <p:nvPr/>
        </p:nvSpPr>
        <p:spPr>
          <a:xfrm>
            <a:off x="498464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G6</a:t>
            </a:r>
            <a:endParaRPr lang="ko-KR" altLang="en-US" dirty="0"/>
          </a:p>
        </p:txBody>
      </p:sp>
      <p:sp>
        <p:nvSpPr>
          <p:cNvPr id="185" name="직사각형 184"/>
          <p:cNvSpPr/>
          <p:nvPr/>
        </p:nvSpPr>
        <p:spPr>
          <a:xfrm>
            <a:off x="582683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H6</a:t>
            </a:r>
            <a:endParaRPr lang="ko-KR" altLang="en-US" dirty="0"/>
          </a:p>
        </p:txBody>
      </p:sp>
      <p:sp>
        <p:nvSpPr>
          <p:cNvPr id="186" name="직사각형 185"/>
          <p:cNvSpPr/>
          <p:nvPr/>
        </p:nvSpPr>
        <p:spPr>
          <a:xfrm>
            <a:off x="66544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I6</a:t>
            </a:r>
            <a:endParaRPr lang="ko-KR" altLang="en-US" dirty="0"/>
          </a:p>
        </p:txBody>
      </p:sp>
      <p:sp>
        <p:nvSpPr>
          <p:cNvPr id="187" name="직사각형 186"/>
          <p:cNvSpPr/>
          <p:nvPr/>
        </p:nvSpPr>
        <p:spPr>
          <a:xfrm>
            <a:off x="748200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J6</a:t>
            </a:r>
            <a:endParaRPr lang="ko-KR" altLang="en-US" dirty="0"/>
          </a:p>
        </p:txBody>
      </p:sp>
      <p:sp>
        <p:nvSpPr>
          <p:cNvPr id="188" name="직사각형 187"/>
          <p:cNvSpPr/>
          <p:nvPr/>
        </p:nvSpPr>
        <p:spPr>
          <a:xfrm>
            <a:off x="83241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K6</a:t>
            </a:r>
            <a:endParaRPr lang="ko-KR" altLang="en-US" dirty="0"/>
          </a:p>
        </p:txBody>
      </p:sp>
      <p:sp>
        <p:nvSpPr>
          <p:cNvPr id="189" name="직사각형 188"/>
          <p:cNvSpPr/>
          <p:nvPr/>
        </p:nvSpPr>
        <p:spPr>
          <a:xfrm>
            <a:off x="-97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A7</a:t>
            </a:r>
            <a:endParaRPr lang="ko-KR" altLang="en-US" dirty="0"/>
          </a:p>
        </p:txBody>
      </p:sp>
      <p:sp>
        <p:nvSpPr>
          <p:cNvPr id="190" name="직사각형 189"/>
          <p:cNvSpPr/>
          <p:nvPr/>
        </p:nvSpPr>
        <p:spPr>
          <a:xfrm>
            <a:off x="8178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B7</a:t>
            </a:r>
            <a:endParaRPr lang="ko-KR" altLang="en-US" dirty="0"/>
          </a:p>
        </p:txBody>
      </p:sp>
      <p:sp>
        <p:nvSpPr>
          <p:cNvPr id="191" name="직사각형 190"/>
          <p:cNvSpPr/>
          <p:nvPr/>
        </p:nvSpPr>
        <p:spPr>
          <a:xfrm>
            <a:off x="166000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C7</a:t>
            </a:r>
            <a:endParaRPr lang="ko-KR" altLang="en-US" dirty="0"/>
          </a:p>
        </p:txBody>
      </p:sp>
      <p:sp>
        <p:nvSpPr>
          <p:cNvPr id="192" name="직사각형 191"/>
          <p:cNvSpPr/>
          <p:nvPr/>
        </p:nvSpPr>
        <p:spPr>
          <a:xfrm>
            <a:off x="24875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D7</a:t>
            </a:r>
            <a:endParaRPr lang="ko-KR" altLang="en-US" dirty="0"/>
          </a:p>
        </p:txBody>
      </p:sp>
      <p:sp>
        <p:nvSpPr>
          <p:cNvPr id="193" name="직사각형 192"/>
          <p:cNvSpPr/>
          <p:nvPr/>
        </p:nvSpPr>
        <p:spPr>
          <a:xfrm>
            <a:off x="331517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E7</a:t>
            </a:r>
            <a:endParaRPr lang="ko-KR" altLang="en-US" dirty="0"/>
          </a:p>
        </p:txBody>
      </p:sp>
      <p:sp>
        <p:nvSpPr>
          <p:cNvPr id="194" name="직사각형 193"/>
          <p:cNvSpPr/>
          <p:nvPr/>
        </p:nvSpPr>
        <p:spPr>
          <a:xfrm>
            <a:off x="41573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F7</a:t>
            </a:r>
            <a:endParaRPr lang="ko-KR" altLang="en-US" dirty="0"/>
          </a:p>
        </p:txBody>
      </p:sp>
      <p:sp>
        <p:nvSpPr>
          <p:cNvPr id="195" name="직사각형 194"/>
          <p:cNvSpPr/>
          <p:nvPr/>
        </p:nvSpPr>
        <p:spPr>
          <a:xfrm>
            <a:off x="498464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G7</a:t>
            </a:r>
            <a:endParaRPr lang="ko-KR" altLang="en-US" dirty="0"/>
          </a:p>
        </p:txBody>
      </p:sp>
      <p:sp>
        <p:nvSpPr>
          <p:cNvPr id="196" name="직사각형 195"/>
          <p:cNvSpPr/>
          <p:nvPr/>
        </p:nvSpPr>
        <p:spPr>
          <a:xfrm>
            <a:off x="582683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H7</a:t>
            </a:r>
            <a:endParaRPr lang="ko-KR" altLang="en-US" dirty="0"/>
          </a:p>
        </p:txBody>
      </p:sp>
      <p:sp>
        <p:nvSpPr>
          <p:cNvPr id="197" name="직사각형 196"/>
          <p:cNvSpPr/>
          <p:nvPr/>
        </p:nvSpPr>
        <p:spPr>
          <a:xfrm>
            <a:off x="66544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I7</a:t>
            </a:r>
            <a:endParaRPr lang="ko-KR" altLang="en-US" dirty="0"/>
          </a:p>
        </p:txBody>
      </p:sp>
      <p:sp>
        <p:nvSpPr>
          <p:cNvPr id="198" name="직사각형 197"/>
          <p:cNvSpPr/>
          <p:nvPr/>
        </p:nvSpPr>
        <p:spPr>
          <a:xfrm>
            <a:off x="748200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J7</a:t>
            </a:r>
            <a:endParaRPr lang="ko-KR" altLang="en-US" dirty="0"/>
          </a:p>
        </p:txBody>
      </p:sp>
      <p:sp>
        <p:nvSpPr>
          <p:cNvPr id="199" name="직사각형 198"/>
          <p:cNvSpPr/>
          <p:nvPr/>
        </p:nvSpPr>
        <p:spPr>
          <a:xfrm>
            <a:off x="83241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K7</a:t>
            </a:r>
            <a:endParaRPr lang="ko-KR" altLang="en-US" dirty="0"/>
          </a:p>
        </p:txBody>
      </p:sp>
      <p:sp>
        <p:nvSpPr>
          <p:cNvPr id="200" name="직사각형 199"/>
          <p:cNvSpPr/>
          <p:nvPr/>
        </p:nvSpPr>
        <p:spPr>
          <a:xfrm>
            <a:off x="-976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A8</a:t>
            </a:r>
            <a:endParaRPr lang="ko-KR" altLang="en-US" dirty="0"/>
          </a:p>
        </p:txBody>
      </p:sp>
      <p:sp>
        <p:nvSpPr>
          <p:cNvPr id="201" name="직사각형 200"/>
          <p:cNvSpPr/>
          <p:nvPr/>
        </p:nvSpPr>
        <p:spPr>
          <a:xfrm>
            <a:off x="8178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B8</a:t>
            </a:r>
            <a:endParaRPr lang="ko-KR" altLang="en-US" dirty="0"/>
          </a:p>
        </p:txBody>
      </p:sp>
      <p:sp>
        <p:nvSpPr>
          <p:cNvPr id="202" name="직사각형 201"/>
          <p:cNvSpPr/>
          <p:nvPr/>
        </p:nvSpPr>
        <p:spPr>
          <a:xfrm>
            <a:off x="166001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C8</a:t>
            </a:r>
            <a:endParaRPr lang="ko-KR" altLang="en-US" dirty="0"/>
          </a:p>
        </p:txBody>
      </p:sp>
      <p:sp>
        <p:nvSpPr>
          <p:cNvPr id="203" name="직사각형 202"/>
          <p:cNvSpPr/>
          <p:nvPr/>
        </p:nvSpPr>
        <p:spPr>
          <a:xfrm>
            <a:off x="24876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D8</a:t>
            </a:r>
            <a:endParaRPr lang="ko-KR" altLang="en-US" dirty="0"/>
          </a:p>
        </p:txBody>
      </p:sp>
      <p:sp>
        <p:nvSpPr>
          <p:cNvPr id="204" name="직사각형 203"/>
          <p:cNvSpPr/>
          <p:nvPr/>
        </p:nvSpPr>
        <p:spPr>
          <a:xfrm>
            <a:off x="331518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E8</a:t>
            </a:r>
            <a:endParaRPr lang="ko-KR" altLang="en-US" dirty="0"/>
          </a:p>
        </p:txBody>
      </p:sp>
      <p:sp>
        <p:nvSpPr>
          <p:cNvPr id="205" name="직사각형 204"/>
          <p:cNvSpPr/>
          <p:nvPr/>
        </p:nvSpPr>
        <p:spPr>
          <a:xfrm>
            <a:off x="415737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F8</a:t>
            </a:r>
            <a:endParaRPr lang="ko-KR" altLang="en-US" dirty="0"/>
          </a:p>
        </p:txBody>
      </p:sp>
      <p:sp>
        <p:nvSpPr>
          <p:cNvPr id="206" name="직사각형 205"/>
          <p:cNvSpPr/>
          <p:nvPr/>
        </p:nvSpPr>
        <p:spPr>
          <a:xfrm>
            <a:off x="498464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G8</a:t>
            </a:r>
            <a:endParaRPr lang="ko-KR" altLang="en-US" dirty="0"/>
          </a:p>
        </p:txBody>
      </p:sp>
      <p:sp>
        <p:nvSpPr>
          <p:cNvPr id="207" name="직사각형 206"/>
          <p:cNvSpPr/>
          <p:nvPr/>
        </p:nvSpPr>
        <p:spPr>
          <a:xfrm>
            <a:off x="582684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H8</a:t>
            </a:r>
            <a:endParaRPr lang="ko-KR" altLang="en-US" dirty="0"/>
          </a:p>
        </p:txBody>
      </p:sp>
      <p:sp>
        <p:nvSpPr>
          <p:cNvPr id="208" name="직사각형 207"/>
          <p:cNvSpPr/>
          <p:nvPr/>
        </p:nvSpPr>
        <p:spPr>
          <a:xfrm>
            <a:off x="66544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I8</a:t>
            </a:r>
            <a:endParaRPr lang="ko-KR" altLang="en-US" dirty="0"/>
          </a:p>
        </p:txBody>
      </p:sp>
      <p:sp>
        <p:nvSpPr>
          <p:cNvPr id="209" name="직사각형 208"/>
          <p:cNvSpPr/>
          <p:nvPr/>
        </p:nvSpPr>
        <p:spPr>
          <a:xfrm>
            <a:off x="748200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J8</a:t>
            </a:r>
            <a:endParaRPr lang="ko-KR" altLang="en-US" dirty="0"/>
          </a:p>
        </p:txBody>
      </p:sp>
      <p:sp>
        <p:nvSpPr>
          <p:cNvPr id="210" name="직사각형 209"/>
          <p:cNvSpPr/>
          <p:nvPr/>
        </p:nvSpPr>
        <p:spPr>
          <a:xfrm>
            <a:off x="83242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K8</a:t>
            </a:r>
            <a:endParaRPr lang="ko-KR" altLang="en-US" dirty="0"/>
          </a:p>
        </p:txBody>
      </p:sp>
      <p:sp>
        <p:nvSpPr>
          <p:cNvPr id="211" name="직사각형 210"/>
          <p:cNvSpPr/>
          <p:nvPr/>
        </p:nvSpPr>
        <p:spPr>
          <a:xfrm>
            <a:off x="-97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A9</a:t>
            </a:r>
            <a:endParaRPr lang="ko-KR" altLang="en-US" dirty="0"/>
          </a:p>
        </p:txBody>
      </p:sp>
      <p:sp>
        <p:nvSpPr>
          <p:cNvPr id="212" name="직사각형 211"/>
          <p:cNvSpPr/>
          <p:nvPr/>
        </p:nvSpPr>
        <p:spPr>
          <a:xfrm>
            <a:off x="8178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B9</a:t>
            </a:r>
            <a:endParaRPr lang="ko-KR" altLang="en-US" dirty="0"/>
          </a:p>
        </p:txBody>
      </p:sp>
      <p:sp>
        <p:nvSpPr>
          <p:cNvPr id="213" name="직사각형 212"/>
          <p:cNvSpPr/>
          <p:nvPr/>
        </p:nvSpPr>
        <p:spPr>
          <a:xfrm>
            <a:off x="166000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C9</a:t>
            </a:r>
            <a:endParaRPr lang="ko-KR" altLang="en-US" dirty="0"/>
          </a:p>
        </p:txBody>
      </p:sp>
      <p:sp>
        <p:nvSpPr>
          <p:cNvPr id="214" name="직사각형 213"/>
          <p:cNvSpPr/>
          <p:nvPr/>
        </p:nvSpPr>
        <p:spPr>
          <a:xfrm>
            <a:off x="24875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D9</a:t>
            </a:r>
            <a:endParaRPr lang="ko-KR" altLang="en-US" dirty="0"/>
          </a:p>
        </p:txBody>
      </p:sp>
      <p:sp>
        <p:nvSpPr>
          <p:cNvPr id="215" name="직사각형 214"/>
          <p:cNvSpPr/>
          <p:nvPr/>
        </p:nvSpPr>
        <p:spPr>
          <a:xfrm>
            <a:off x="331517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E9</a:t>
            </a:r>
            <a:endParaRPr lang="ko-KR" altLang="en-US" dirty="0"/>
          </a:p>
        </p:txBody>
      </p:sp>
      <p:sp>
        <p:nvSpPr>
          <p:cNvPr id="216" name="직사각형 215"/>
          <p:cNvSpPr/>
          <p:nvPr/>
        </p:nvSpPr>
        <p:spPr>
          <a:xfrm>
            <a:off x="41573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F9</a:t>
            </a:r>
            <a:endParaRPr lang="ko-KR" altLang="en-US" dirty="0"/>
          </a:p>
        </p:txBody>
      </p:sp>
      <p:sp>
        <p:nvSpPr>
          <p:cNvPr id="217" name="직사각형 216"/>
          <p:cNvSpPr/>
          <p:nvPr/>
        </p:nvSpPr>
        <p:spPr>
          <a:xfrm>
            <a:off x="498464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G9</a:t>
            </a:r>
            <a:endParaRPr lang="ko-KR" altLang="en-US" dirty="0"/>
          </a:p>
        </p:txBody>
      </p:sp>
      <p:sp>
        <p:nvSpPr>
          <p:cNvPr id="218" name="직사각형 217"/>
          <p:cNvSpPr/>
          <p:nvPr/>
        </p:nvSpPr>
        <p:spPr>
          <a:xfrm>
            <a:off x="582683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H9</a:t>
            </a:r>
            <a:endParaRPr lang="ko-KR" altLang="en-US" dirty="0"/>
          </a:p>
        </p:txBody>
      </p:sp>
      <p:sp>
        <p:nvSpPr>
          <p:cNvPr id="219" name="직사각형 218"/>
          <p:cNvSpPr/>
          <p:nvPr/>
        </p:nvSpPr>
        <p:spPr>
          <a:xfrm>
            <a:off x="66544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I9</a:t>
            </a:r>
            <a:endParaRPr lang="ko-KR" altLang="en-US" dirty="0"/>
          </a:p>
        </p:txBody>
      </p:sp>
      <p:sp>
        <p:nvSpPr>
          <p:cNvPr id="220" name="직사각형 219"/>
          <p:cNvSpPr/>
          <p:nvPr/>
        </p:nvSpPr>
        <p:spPr>
          <a:xfrm>
            <a:off x="748200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J9</a:t>
            </a:r>
            <a:endParaRPr lang="ko-KR" altLang="en-US" dirty="0"/>
          </a:p>
        </p:txBody>
      </p:sp>
      <p:sp>
        <p:nvSpPr>
          <p:cNvPr id="221" name="직사각형 220"/>
          <p:cNvSpPr/>
          <p:nvPr/>
        </p:nvSpPr>
        <p:spPr>
          <a:xfrm>
            <a:off x="83241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K9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623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living roo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1417339"/>
            <a:ext cx="2268520" cy="125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BACKYARD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65" y="2751940"/>
            <a:ext cx="2160000" cy="144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fores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30" y="1330106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background scene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36" y="2875150"/>
            <a:ext cx="2160000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lated image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0" y="0"/>
            <a:ext cx="2160000" cy="12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garde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772" y="4292271"/>
            <a:ext cx="2877188" cy="143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74280"/>
            <a:ext cx="2160000" cy="144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grocery store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48" y="4292270"/>
            <a:ext cx="2160000" cy="143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23" y="0"/>
            <a:ext cx="2298239" cy="133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Related image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30" y="4292270"/>
            <a:ext cx="2160000" cy="143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2277880" y="1564791"/>
            <a:ext cx="4606280" cy="1225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latin typeface="Lucida Bright" pitchFamily="18" charset="0"/>
              </a:rPr>
              <a:t>Choose </a:t>
            </a:r>
          </a:p>
          <a:p>
            <a:r>
              <a:rPr lang="en-US" altLang="ko-KR" dirty="0" smtClean="0">
                <a:latin typeface="Lucida Bright" pitchFamily="18" charset="0"/>
              </a:rPr>
              <a:t>Location</a:t>
            </a:r>
            <a:endParaRPr lang="ko-KR" altLang="en-US" dirty="0"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23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604" y="-5416"/>
            <a:ext cx="987473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15307">
            <a:off x="8028384" y="4510881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3831">
            <a:off x="611560" y="4774513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31000">
            <a:off x="8149322" y="3540769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54" y="3989735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27843">
            <a:off x="5436096" y="4541354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34712">
            <a:off x="8907500" y="4372021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6073">
            <a:off x="4774" y="2370238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94131">
            <a:off x="2627784" y="4399821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29250">
            <a:off x="3851920" y="4873383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2086">
            <a:off x="6876256" y="4861348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Image result for cat  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8" y="600468"/>
            <a:ext cx="700288" cy="6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직사각형 24"/>
          <p:cNvSpPr/>
          <p:nvPr/>
        </p:nvSpPr>
        <p:spPr>
          <a:xfrm>
            <a:off x="-97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A1</a:t>
            </a:r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>
          <a:xfrm>
            <a:off x="8178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B1</a:t>
            </a:r>
            <a:endParaRPr lang="ko-KR" altLang="en-US" dirty="0"/>
          </a:p>
        </p:txBody>
      </p:sp>
      <p:sp>
        <p:nvSpPr>
          <p:cNvPr id="27" name="직사각형 26"/>
          <p:cNvSpPr/>
          <p:nvPr/>
        </p:nvSpPr>
        <p:spPr>
          <a:xfrm>
            <a:off x="166000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C1</a:t>
            </a:r>
            <a:endParaRPr lang="ko-KR" altLang="en-US" dirty="0"/>
          </a:p>
        </p:txBody>
      </p:sp>
      <p:sp>
        <p:nvSpPr>
          <p:cNvPr id="28" name="직사각형 27"/>
          <p:cNvSpPr/>
          <p:nvPr/>
        </p:nvSpPr>
        <p:spPr>
          <a:xfrm>
            <a:off x="24875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D1</a:t>
            </a:r>
            <a:endParaRPr lang="ko-KR" altLang="en-US" dirty="0"/>
          </a:p>
        </p:txBody>
      </p:sp>
      <p:sp>
        <p:nvSpPr>
          <p:cNvPr id="29" name="직사각형 28"/>
          <p:cNvSpPr/>
          <p:nvPr/>
        </p:nvSpPr>
        <p:spPr>
          <a:xfrm>
            <a:off x="331517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E1</a:t>
            </a:r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41573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F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31" name="직사각형 30"/>
          <p:cNvSpPr/>
          <p:nvPr/>
        </p:nvSpPr>
        <p:spPr>
          <a:xfrm>
            <a:off x="498464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G1</a:t>
            </a:r>
            <a:endParaRPr lang="ko-KR" altLang="en-US" dirty="0"/>
          </a:p>
        </p:txBody>
      </p:sp>
      <p:sp>
        <p:nvSpPr>
          <p:cNvPr id="32" name="직사각형 31"/>
          <p:cNvSpPr/>
          <p:nvPr/>
        </p:nvSpPr>
        <p:spPr>
          <a:xfrm>
            <a:off x="582683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H1</a:t>
            </a:r>
            <a:endParaRPr lang="ko-KR" altLang="en-US" dirty="0"/>
          </a:p>
        </p:txBody>
      </p:sp>
      <p:sp>
        <p:nvSpPr>
          <p:cNvPr id="33" name="직사각형 32"/>
          <p:cNvSpPr/>
          <p:nvPr/>
        </p:nvSpPr>
        <p:spPr>
          <a:xfrm>
            <a:off x="66544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I1</a:t>
            </a:r>
            <a:endParaRPr lang="ko-KR" altLang="en-US" dirty="0"/>
          </a:p>
        </p:txBody>
      </p:sp>
      <p:sp>
        <p:nvSpPr>
          <p:cNvPr id="34" name="직사각형 33"/>
          <p:cNvSpPr/>
          <p:nvPr/>
        </p:nvSpPr>
        <p:spPr>
          <a:xfrm>
            <a:off x="748200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J1</a:t>
            </a:r>
            <a:endParaRPr lang="ko-KR" altLang="en-US" dirty="0"/>
          </a:p>
        </p:txBody>
      </p:sp>
      <p:sp>
        <p:nvSpPr>
          <p:cNvPr id="35" name="직사각형 34"/>
          <p:cNvSpPr/>
          <p:nvPr/>
        </p:nvSpPr>
        <p:spPr>
          <a:xfrm>
            <a:off x="83241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K1</a:t>
            </a:r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>
          <a:xfrm>
            <a:off x="-97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A2</a:t>
            </a:r>
            <a:endParaRPr lang="ko-KR" altLang="en-US" dirty="0"/>
          </a:p>
        </p:txBody>
      </p:sp>
      <p:sp>
        <p:nvSpPr>
          <p:cNvPr id="37" name="직사각형 36"/>
          <p:cNvSpPr/>
          <p:nvPr/>
        </p:nvSpPr>
        <p:spPr>
          <a:xfrm>
            <a:off x="8178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B2</a:t>
            </a:r>
            <a:endParaRPr lang="ko-KR" altLang="en-US" dirty="0"/>
          </a:p>
        </p:txBody>
      </p:sp>
      <p:sp>
        <p:nvSpPr>
          <p:cNvPr id="38" name="직사각형 37"/>
          <p:cNvSpPr/>
          <p:nvPr/>
        </p:nvSpPr>
        <p:spPr>
          <a:xfrm>
            <a:off x="166000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C2</a:t>
            </a:r>
            <a:endParaRPr lang="ko-KR" altLang="en-US" dirty="0"/>
          </a:p>
        </p:txBody>
      </p:sp>
      <p:sp>
        <p:nvSpPr>
          <p:cNvPr id="39" name="직사각형 38"/>
          <p:cNvSpPr/>
          <p:nvPr/>
        </p:nvSpPr>
        <p:spPr>
          <a:xfrm>
            <a:off x="24875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D2</a:t>
            </a:r>
            <a:endParaRPr lang="ko-KR" altLang="en-US" dirty="0"/>
          </a:p>
        </p:txBody>
      </p:sp>
      <p:sp>
        <p:nvSpPr>
          <p:cNvPr id="40" name="직사각형 39"/>
          <p:cNvSpPr/>
          <p:nvPr/>
        </p:nvSpPr>
        <p:spPr>
          <a:xfrm>
            <a:off x="331517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E2</a:t>
            </a:r>
            <a:endParaRPr lang="ko-KR" altLang="en-US" dirty="0"/>
          </a:p>
        </p:txBody>
      </p:sp>
      <p:sp>
        <p:nvSpPr>
          <p:cNvPr id="41" name="직사각형 40"/>
          <p:cNvSpPr/>
          <p:nvPr/>
        </p:nvSpPr>
        <p:spPr>
          <a:xfrm>
            <a:off x="41573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F2</a:t>
            </a:r>
            <a:endParaRPr lang="ko-KR" altLang="en-US" dirty="0"/>
          </a:p>
        </p:txBody>
      </p:sp>
      <p:sp>
        <p:nvSpPr>
          <p:cNvPr id="42" name="직사각형 41"/>
          <p:cNvSpPr/>
          <p:nvPr/>
        </p:nvSpPr>
        <p:spPr>
          <a:xfrm>
            <a:off x="498464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G2</a:t>
            </a:r>
            <a:endParaRPr lang="ko-KR" altLang="en-US" dirty="0"/>
          </a:p>
        </p:txBody>
      </p:sp>
      <p:sp>
        <p:nvSpPr>
          <p:cNvPr id="43" name="직사각형 42"/>
          <p:cNvSpPr/>
          <p:nvPr/>
        </p:nvSpPr>
        <p:spPr>
          <a:xfrm>
            <a:off x="582683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H2</a:t>
            </a:r>
            <a:endParaRPr lang="ko-KR" altLang="en-US" dirty="0"/>
          </a:p>
        </p:txBody>
      </p:sp>
      <p:sp>
        <p:nvSpPr>
          <p:cNvPr id="44" name="직사각형 43"/>
          <p:cNvSpPr/>
          <p:nvPr/>
        </p:nvSpPr>
        <p:spPr>
          <a:xfrm>
            <a:off x="66544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I2</a:t>
            </a:r>
            <a:endParaRPr lang="ko-KR" altLang="en-US" dirty="0"/>
          </a:p>
        </p:txBody>
      </p:sp>
      <p:sp>
        <p:nvSpPr>
          <p:cNvPr id="45" name="직사각형 44"/>
          <p:cNvSpPr/>
          <p:nvPr/>
        </p:nvSpPr>
        <p:spPr>
          <a:xfrm>
            <a:off x="748200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J2</a:t>
            </a:r>
            <a:endParaRPr lang="ko-KR" altLang="en-US" dirty="0"/>
          </a:p>
        </p:txBody>
      </p:sp>
      <p:sp>
        <p:nvSpPr>
          <p:cNvPr id="46" name="직사각형 45"/>
          <p:cNvSpPr/>
          <p:nvPr/>
        </p:nvSpPr>
        <p:spPr>
          <a:xfrm>
            <a:off x="83241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K2</a:t>
            </a:r>
            <a:endParaRPr lang="ko-KR" altLang="en-US" dirty="0"/>
          </a:p>
        </p:txBody>
      </p:sp>
      <p:sp>
        <p:nvSpPr>
          <p:cNvPr id="47" name="직사각형 46"/>
          <p:cNvSpPr/>
          <p:nvPr/>
        </p:nvSpPr>
        <p:spPr>
          <a:xfrm>
            <a:off x="-97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A3</a:t>
            </a:r>
            <a:endParaRPr lang="ko-KR" altLang="en-US" dirty="0"/>
          </a:p>
        </p:txBody>
      </p:sp>
      <p:sp>
        <p:nvSpPr>
          <p:cNvPr id="48" name="직사각형 47"/>
          <p:cNvSpPr/>
          <p:nvPr/>
        </p:nvSpPr>
        <p:spPr>
          <a:xfrm>
            <a:off x="8178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B3</a:t>
            </a:r>
            <a:endParaRPr lang="ko-KR" altLang="en-US" dirty="0"/>
          </a:p>
        </p:txBody>
      </p:sp>
      <p:sp>
        <p:nvSpPr>
          <p:cNvPr id="49" name="직사각형 48"/>
          <p:cNvSpPr/>
          <p:nvPr/>
        </p:nvSpPr>
        <p:spPr>
          <a:xfrm>
            <a:off x="166000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C3</a:t>
            </a:r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24875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D3</a:t>
            </a:r>
            <a:endParaRPr lang="ko-KR" altLang="en-US" dirty="0"/>
          </a:p>
        </p:txBody>
      </p:sp>
      <p:sp>
        <p:nvSpPr>
          <p:cNvPr id="51" name="직사각형 50"/>
          <p:cNvSpPr/>
          <p:nvPr/>
        </p:nvSpPr>
        <p:spPr>
          <a:xfrm>
            <a:off x="331517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E3</a:t>
            </a:r>
            <a:endParaRPr lang="ko-KR" altLang="en-US" dirty="0"/>
          </a:p>
        </p:txBody>
      </p:sp>
      <p:sp>
        <p:nvSpPr>
          <p:cNvPr id="52" name="직사각형 51"/>
          <p:cNvSpPr/>
          <p:nvPr/>
        </p:nvSpPr>
        <p:spPr>
          <a:xfrm>
            <a:off x="41573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F3</a:t>
            </a:r>
            <a:endParaRPr lang="ko-KR" altLang="en-US" dirty="0"/>
          </a:p>
        </p:txBody>
      </p:sp>
      <p:sp>
        <p:nvSpPr>
          <p:cNvPr id="53" name="직사각형 52"/>
          <p:cNvSpPr/>
          <p:nvPr/>
        </p:nvSpPr>
        <p:spPr>
          <a:xfrm>
            <a:off x="498464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G3</a:t>
            </a:r>
            <a:endParaRPr lang="ko-KR" altLang="en-US" dirty="0"/>
          </a:p>
        </p:txBody>
      </p:sp>
      <p:sp>
        <p:nvSpPr>
          <p:cNvPr id="54" name="직사각형 53"/>
          <p:cNvSpPr/>
          <p:nvPr/>
        </p:nvSpPr>
        <p:spPr>
          <a:xfrm>
            <a:off x="582683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H3</a:t>
            </a:r>
            <a:endParaRPr lang="ko-KR" altLang="en-US" dirty="0"/>
          </a:p>
        </p:txBody>
      </p:sp>
      <p:sp>
        <p:nvSpPr>
          <p:cNvPr id="55" name="직사각형 54"/>
          <p:cNvSpPr/>
          <p:nvPr/>
        </p:nvSpPr>
        <p:spPr>
          <a:xfrm>
            <a:off x="66544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I3</a:t>
            </a:r>
            <a:endParaRPr lang="ko-KR" altLang="en-US" dirty="0"/>
          </a:p>
        </p:txBody>
      </p:sp>
      <p:sp>
        <p:nvSpPr>
          <p:cNvPr id="56" name="직사각형 55"/>
          <p:cNvSpPr/>
          <p:nvPr/>
        </p:nvSpPr>
        <p:spPr>
          <a:xfrm>
            <a:off x="748200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J3</a:t>
            </a:r>
            <a:endParaRPr lang="ko-KR" altLang="en-US" dirty="0"/>
          </a:p>
        </p:txBody>
      </p:sp>
      <p:sp>
        <p:nvSpPr>
          <p:cNvPr id="57" name="직사각형 56"/>
          <p:cNvSpPr/>
          <p:nvPr/>
        </p:nvSpPr>
        <p:spPr>
          <a:xfrm>
            <a:off x="83241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K3</a:t>
            </a:r>
            <a:endParaRPr lang="ko-KR" altLang="en-US" dirty="0"/>
          </a:p>
        </p:txBody>
      </p:sp>
      <p:sp>
        <p:nvSpPr>
          <p:cNvPr id="58" name="직사각형 57"/>
          <p:cNvSpPr/>
          <p:nvPr/>
        </p:nvSpPr>
        <p:spPr>
          <a:xfrm>
            <a:off x="-97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A4</a:t>
            </a:r>
            <a:endParaRPr lang="ko-KR" altLang="en-US" dirty="0"/>
          </a:p>
        </p:txBody>
      </p:sp>
      <p:sp>
        <p:nvSpPr>
          <p:cNvPr id="59" name="직사각형 58"/>
          <p:cNvSpPr/>
          <p:nvPr/>
        </p:nvSpPr>
        <p:spPr>
          <a:xfrm>
            <a:off x="8178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B4</a:t>
            </a:r>
            <a:endParaRPr lang="ko-KR" altLang="en-US" dirty="0"/>
          </a:p>
        </p:txBody>
      </p:sp>
      <p:sp>
        <p:nvSpPr>
          <p:cNvPr id="60" name="직사각형 59"/>
          <p:cNvSpPr/>
          <p:nvPr/>
        </p:nvSpPr>
        <p:spPr>
          <a:xfrm>
            <a:off x="166000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C4</a:t>
            </a:r>
            <a:endParaRPr lang="ko-KR" altLang="en-US" dirty="0"/>
          </a:p>
        </p:txBody>
      </p:sp>
      <p:sp>
        <p:nvSpPr>
          <p:cNvPr id="61" name="직사각형 60"/>
          <p:cNvSpPr/>
          <p:nvPr/>
        </p:nvSpPr>
        <p:spPr>
          <a:xfrm>
            <a:off x="24875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D4</a:t>
            </a:r>
            <a:endParaRPr lang="ko-KR" altLang="en-US" dirty="0"/>
          </a:p>
        </p:txBody>
      </p:sp>
      <p:sp>
        <p:nvSpPr>
          <p:cNvPr id="62" name="직사각형 61"/>
          <p:cNvSpPr/>
          <p:nvPr/>
        </p:nvSpPr>
        <p:spPr>
          <a:xfrm>
            <a:off x="331517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E4</a:t>
            </a:r>
            <a:endParaRPr lang="ko-KR" altLang="en-US" dirty="0"/>
          </a:p>
        </p:txBody>
      </p:sp>
      <p:sp>
        <p:nvSpPr>
          <p:cNvPr id="63" name="직사각형 62"/>
          <p:cNvSpPr/>
          <p:nvPr/>
        </p:nvSpPr>
        <p:spPr>
          <a:xfrm>
            <a:off x="41573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F4</a:t>
            </a:r>
            <a:endParaRPr lang="ko-KR" altLang="en-US" dirty="0"/>
          </a:p>
        </p:txBody>
      </p:sp>
      <p:sp>
        <p:nvSpPr>
          <p:cNvPr id="64" name="직사각형 63"/>
          <p:cNvSpPr/>
          <p:nvPr/>
        </p:nvSpPr>
        <p:spPr>
          <a:xfrm>
            <a:off x="498464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G4</a:t>
            </a:r>
            <a:endParaRPr lang="ko-KR" altLang="en-US" dirty="0"/>
          </a:p>
        </p:txBody>
      </p:sp>
      <p:sp>
        <p:nvSpPr>
          <p:cNvPr id="65" name="직사각형 64"/>
          <p:cNvSpPr/>
          <p:nvPr/>
        </p:nvSpPr>
        <p:spPr>
          <a:xfrm>
            <a:off x="582683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H4</a:t>
            </a:r>
            <a:endParaRPr lang="ko-KR" altLang="en-US" dirty="0"/>
          </a:p>
        </p:txBody>
      </p:sp>
      <p:sp>
        <p:nvSpPr>
          <p:cNvPr id="66" name="직사각형 65"/>
          <p:cNvSpPr/>
          <p:nvPr/>
        </p:nvSpPr>
        <p:spPr>
          <a:xfrm>
            <a:off x="66544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I4</a:t>
            </a:r>
            <a:endParaRPr lang="ko-KR" altLang="en-US" dirty="0"/>
          </a:p>
        </p:txBody>
      </p:sp>
      <p:sp>
        <p:nvSpPr>
          <p:cNvPr id="67" name="직사각형 66"/>
          <p:cNvSpPr/>
          <p:nvPr/>
        </p:nvSpPr>
        <p:spPr>
          <a:xfrm>
            <a:off x="748200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J4</a:t>
            </a:r>
            <a:endParaRPr lang="ko-KR" altLang="en-US" dirty="0"/>
          </a:p>
        </p:txBody>
      </p:sp>
      <p:sp>
        <p:nvSpPr>
          <p:cNvPr id="68" name="직사각형 67"/>
          <p:cNvSpPr/>
          <p:nvPr/>
        </p:nvSpPr>
        <p:spPr>
          <a:xfrm>
            <a:off x="83241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K4</a:t>
            </a:r>
            <a:endParaRPr lang="ko-KR" altLang="en-US" dirty="0"/>
          </a:p>
        </p:txBody>
      </p:sp>
      <p:sp>
        <p:nvSpPr>
          <p:cNvPr id="69" name="직사각형 68"/>
          <p:cNvSpPr/>
          <p:nvPr/>
        </p:nvSpPr>
        <p:spPr>
          <a:xfrm>
            <a:off x="-976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A5</a:t>
            </a:r>
            <a:endParaRPr lang="ko-KR" altLang="en-US" dirty="0"/>
          </a:p>
        </p:txBody>
      </p:sp>
      <p:sp>
        <p:nvSpPr>
          <p:cNvPr id="70" name="직사각형 69"/>
          <p:cNvSpPr/>
          <p:nvPr/>
        </p:nvSpPr>
        <p:spPr>
          <a:xfrm>
            <a:off x="8178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B5</a:t>
            </a:r>
            <a:endParaRPr lang="ko-KR" altLang="en-US" dirty="0"/>
          </a:p>
        </p:txBody>
      </p:sp>
      <p:sp>
        <p:nvSpPr>
          <p:cNvPr id="71" name="직사각형 70"/>
          <p:cNvSpPr/>
          <p:nvPr/>
        </p:nvSpPr>
        <p:spPr>
          <a:xfrm>
            <a:off x="166001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C5</a:t>
            </a:r>
            <a:endParaRPr lang="ko-KR" altLang="en-US" dirty="0"/>
          </a:p>
        </p:txBody>
      </p:sp>
      <p:sp>
        <p:nvSpPr>
          <p:cNvPr id="72" name="직사각형 71"/>
          <p:cNvSpPr/>
          <p:nvPr/>
        </p:nvSpPr>
        <p:spPr>
          <a:xfrm>
            <a:off x="24876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D5</a:t>
            </a:r>
            <a:endParaRPr lang="ko-KR" altLang="en-US" dirty="0"/>
          </a:p>
        </p:txBody>
      </p:sp>
      <p:sp>
        <p:nvSpPr>
          <p:cNvPr id="73" name="직사각형 72"/>
          <p:cNvSpPr/>
          <p:nvPr/>
        </p:nvSpPr>
        <p:spPr>
          <a:xfrm>
            <a:off x="331518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E5</a:t>
            </a:r>
            <a:endParaRPr lang="ko-KR" altLang="en-US" dirty="0"/>
          </a:p>
        </p:txBody>
      </p:sp>
      <p:sp>
        <p:nvSpPr>
          <p:cNvPr id="74" name="직사각형 73"/>
          <p:cNvSpPr/>
          <p:nvPr/>
        </p:nvSpPr>
        <p:spPr>
          <a:xfrm>
            <a:off x="415737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F5</a:t>
            </a:r>
            <a:endParaRPr lang="ko-KR" altLang="en-US" dirty="0"/>
          </a:p>
        </p:txBody>
      </p:sp>
      <p:sp>
        <p:nvSpPr>
          <p:cNvPr id="75" name="직사각형 74"/>
          <p:cNvSpPr/>
          <p:nvPr/>
        </p:nvSpPr>
        <p:spPr>
          <a:xfrm>
            <a:off x="498464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G5</a:t>
            </a:r>
            <a:endParaRPr lang="ko-KR" altLang="en-US" dirty="0"/>
          </a:p>
        </p:txBody>
      </p:sp>
      <p:sp>
        <p:nvSpPr>
          <p:cNvPr id="76" name="직사각형 75"/>
          <p:cNvSpPr/>
          <p:nvPr/>
        </p:nvSpPr>
        <p:spPr>
          <a:xfrm>
            <a:off x="582684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H5</a:t>
            </a:r>
            <a:endParaRPr lang="ko-KR" altLang="en-US" dirty="0"/>
          </a:p>
        </p:txBody>
      </p:sp>
      <p:sp>
        <p:nvSpPr>
          <p:cNvPr id="77" name="직사각형 76"/>
          <p:cNvSpPr/>
          <p:nvPr/>
        </p:nvSpPr>
        <p:spPr>
          <a:xfrm>
            <a:off x="66544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I5</a:t>
            </a:r>
            <a:endParaRPr lang="ko-KR" altLang="en-US" dirty="0"/>
          </a:p>
        </p:txBody>
      </p:sp>
      <p:sp>
        <p:nvSpPr>
          <p:cNvPr id="78" name="직사각형 77"/>
          <p:cNvSpPr/>
          <p:nvPr/>
        </p:nvSpPr>
        <p:spPr>
          <a:xfrm>
            <a:off x="748200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J5</a:t>
            </a:r>
            <a:endParaRPr lang="ko-KR" altLang="en-US" dirty="0"/>
          </a:p>
        </p:txBody>
      </p:sp>
      <p:sp>
        <p:nvSpPr>
          <p:cNvPr id="79" name="직사각형 78"/>
          <p:cNvSpPr/>
          <p:nvPr/>
        </p:nvSpPr>
        <p:spPr>
          <a:xfrm>
            <a:off x="83242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K5</a:t>
            </a:r>
            <a:endParaRPr lang="ko-KR" altLang="en-US" dirty="0"/>
          </a:p>
        </p:txBody>
      </p:sp>
      <p:sp>
        <p:nvSpPr>
          <p:cNvPr id="80" name="직사각형 79"/>
          <p:cNvSpPr/>
          <p:nvPr/>
        </p:nvSpPr>
        <p:spPr>
          <a:xfrm>
            <a:off x="-97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A6</a:t>
            </a:r>
            <a:endParaRPr lang="ko-KR" altLang="en-US" dirty="0"/>
          </a:p>
        </p:txBody>
      </p:sp>
      <p:sp>
        <p:nvSpPr>
          <p:cNvPr id="81" name="직사각형 80"/>
          <p:cNvSpPr/>
          <p:nvPr/>
        </p:nvSpPr>
        <p:spPr>
          <a:xfrm>
            <a:off x="8178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B6</a:t>
            </a:r>
            <a:endParaRPr lang="ko-KR" altLang="en-US" dirty="0"/>
          </a:p>
        </p:txBody>
      </p:sp>
      <p:sp>
        <p:nvSpPr>
          <p:cNvPr id="82" name="직사각형 81"/>
          <p:cNvSpPr/>
          <p:nvPr/>
        </p:nvSpPr>
        <p:spPr>
          <a:xfrm>
            <a:off x="166000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C6</a:t>
            </a:r>
            <a:endParaRPr lang="ko-KR" altLang="en-US" dirty="0"/>
          </a:p>
        </p:txBody>
      </p:sp>
      <p:sp>
        <p:nvSpPr>
          <p:cNvPr id="83" name="직사각형 82"/>
          <p:cNvSpPr/>
          <p:nvPr/>
        </p:nvSpPr>
        <p:spPr>
          <a:xfrm>
            <a:off x="24875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D6</a:t>
            </a:r>
            <a:endParaRPr lang="ko-KR" altLang="en-US" dirty="0"/>
          </a:p>
        </p:txBody>
      </p:sp>
      <p:sp>
        <p:nvSpPr>
          <p:cNvPr id="84" name="직사각형 83"/>
          <p:cNvSpPr/>
          <p:nvPr/>
        </p:nvSpPr>
        <p:spPr>
          <a:xfrm>
            <a:off x="331517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E6</a:t>
            </a:r>
            <a:endParaRPr lang="ko-KR" altLang="en-US" dirty="0"/>
          </a:p>
        </p:txBody>
      </p:sp>
      <p:sp>
        <p:nvSpPr>
          <p:cNvPr id="85" name="직사각형 84"/>
          <p:cNvSpPr/>
          <p:nvPr/>
        </p:nvSpPr>
        <p:spPr>
          <a:xfrm>
            <a:off x="41573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F6</a:t>
            </a:r>
            <a:endParaRPr lang="ko-KR" altLang="en-US" dirty="0"/>
          </a:p>
        </p:txBody>
      </p:sp>
      <p:sp>
        <p:nvSpPr>
          <p:cNvPr id="86" name="직사각형 85"/>
          <p:cNvSpPr/>
          <p:nvPr/>
        </p:nvSpPr>
        <p:spPr>
          <a:xfrm>
            <a:off x="498464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G6</a:t>
            </a:r>
            <a:endParaRPr lang="ko-KR" altLang="en-US" dirty="0"/>
          </a:p>
        </p:txBody>
      </p:sp>
      <p:sp>
        <p:nvSpPr>
          <p:cNvPr id="87" name="직사각형 86"/>
          <p:cNvSpPr/>
          <p:nvPr/>
        </p:nvSpPr>
        <p:spPr>
          <a:xfrm>
            <a:off x="582683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H6</a:t>
            </a:r>
            <a:endParaRPr lang="ko-KR" altLang="en-US" dirty="0"/>
          </a:p>
        </p:txBody>
      </p:sp>
      <p:sp>
        <p:nvSpPr>
          <p:cNvPr id="88" name="직사각형 87"/>
          <p:cNvSpPr/>
          <p:nvPr/>
        </p:nvSpPr>
        <p:spPr>
          <a:xfrm>
            <a:off x="66544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I6</a:t>
            </a:r>
            <a:endParaRPr lang="ko-KR" altLang="en-US" dirty="0"/>
          </a:p>
        </p:txBody>
      </p:sp>
      <p:sp>
        <p:nvSpPr>
          <p:cNvPr id="89" name="직사각형 88"/>
          <p:cNvSpPr/>
          <p:nvPr/>
        </p:nvSpPr>
        <p:spPr>
          <a:xfrm>
            <a:off x="748200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J6</a:t>
            </a:r>
            <a:endParaRPr lang="ko-KR" altLang="en-US" dirty="0"/>
          </a:p>
        </p:txBody>
      </p:sp>
      <p:sp>
        <p:nvSpPr>
          <p:cNvPr id="90" name="직사각형 89"/>
          <p:cNvSpPr/>
          <p:nvPr/>
        </p:nvSpPr>
        <p:spPr>
          <a:xfrm>
            <a:off x="83241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K6</a:t>
            </a:r>
            <a:endParaRPr lang="ko-KR" altLang="en-US" dirty="0"/>
          </a:p>
        </p:txBody>
      </p:sp>
      <p:sp>
        <p:nvSpPr>
          <p:cNvPr id="91" name="직사각형 90"/>
          <p:cNvSpPr/>
          <p:nvPr/>
        </p:nvSpPr>
        <p:spPr>
          <a:xfrm>
            <a:off x="-97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A7</a:t>
            </a:r>
            <a:endParaRPr lang="ko-KR" altLang="en-US" dirty="0"/>
          </a:p>
        </p:txBody>
      </p:sp>
      <p:sp>
        <p:nvSpPr>
          <p:cNvPr id="92" name="직사각형 91"/>
          <p:cNvSpPr/>
          <p:nvPr/>
        </p:nvSpPr>
        <p:spPr>
          <a:xfrm>
            <a:off x="8178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B7</a:t>
            </a:r>
            <a:endParaRPr lang="ko-KR" altLang="en-US" dirty="0"/>
          </a:p>
        </p:txBody>
      </p:sp>
      <p:sp>
        <p:nvSpPr>
          <p:cNvPr id="93" name="직사각형 92"/>
          <p:cNvSpPr/>
          <p:nvPr/>
        </p:nvSpPr>
        <p:spPr>
          <a:xfrm>
            <a:off x="166000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C7</a:t>
            </a:r>
            <a:endParaRPr lang="ko-KR" altLang="en-US" dirty="0"/>
          </a:p>
        </p:txBody>
      </p:sp>
      <p:sp>
        <p:nvSpPr>
          <p:cNvPr id="94" name="직사각형 93"/>
          <p:cNvSpPr/>
          <p:nvPr/>
        </p:nvSpPr>
        <p:spPr>
          <a:xfrm>
            <a:off x="24875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D7</a:t>
            </a:r>
            <a:endParaRPr lang="ko-KR" altLang="en-US" dirty="0"/>
          </a:p>
        </p:txBody>
      </p:sp>
      <p:sp>
        <p:nvSpPr>
          <p:cNvPr id="95" name="직사각형 94"/>
          <p:cNvSpPr/>
          <p:nvPr/>
        </p:nvSpPr>
        <p:spPr>
          <a:xfrm>
            <a:off x="331517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E7</a:t>
            </a:r>
            <a:endParaRPr lang="ko-KR" altLang="en-US" dirty="0"/>
          </a:p>
        </p:txBody>
      </p:sp>
      <p:sp>
        <p:nvSpPr>
          <p:cNvPr id="96" name="직사각형 95"/>
          <p:cNvSpPr/>
          <p:nvPr/>
        </p:nvSpPr>
        <p:spPr>
          <a:xfrm>
            <a:off x="41573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F7</a:t>
            </a:r>
            <a:endParaRPr lang="ko-KR" altLang="en-US" dirty="0"/>
          </a:p>
        </p:txBody>
      </p:sp>
      <p:sp>
        <p:nvSpPr>
          <p:cNvPr id="97" name="직사각형 96"/>
          <p:cNvSpPr/>
          <p:nvPr/>
        </p:nvSpPr>
        <p:spPr>
          <a:xfrm>
            <a:off x="498464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G7</a:t>
            </a:r>
            <a:endParaRPr lang="ko-KR" altLang="en-US" dirty="0"/>
          </a:p>
        </p:txBody>
      </p:sp>
      <p:sp>
        <p:nvSpPr>
          <p:cNvPr id="98" name="직사각형 97"/>
          <p:cNvSpPr/>
          <p:nvPr/>
        </p:nvSpPr>
        <p:spPr>
          <a:xfrm>
            <a:off x="582683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H7</a:t>
            </a:r>
            <a:endParaRPr lang="ko-KR" altLang="en-US" dirty="0"/>
          </a:p>
        </p:txBody>
      </p:sp>
      <p:sp>
        <p:nvSpPr>
          <p:cNvPr id="99" name="직사각형 98"/>
          <p:cNvSpPr/>
          <p:nvPr/>
        </p:nvSpPr>
        <p:spPr>
          <a:xfrm>
            <a:off x="66544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I7</a:t>
            </a:r>
            <a:endParaRPr lang="ko-KR" altLang="en-US" dirty="0"/>
          </a:p>
        </p:txBody>
      </p:sp>
      <p:sp>
        <p:nvSpPr>
          <p:cNvPr id="100" name="직사각형 99"/>
          <p:cNvSpPr/>
          <p:nvPr/>
        </p:nvSpPr>
        <p:spPr>
          <a:xfrm>
            <a:off x="748200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J7</a:t>
            </a:r>
            <a:endParaRPr lang="ko-KR" altLang="en-US" dirty="0"/>
          </a:p>
        </p:txBody>
      </p:sp>
      <p:sp>
        <p:nvSpPr>
          <p:cNvPr id="101" name="직사각형 100"/>
          <p:cNvSpPr/>
          <p:nvPr/>
        </p:nvSpPr>
        <p:spPr>
          <a:xfrm>
            <a:off x="83241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K7</a:t>
            </a:r>
            <a:endParaRPr lang="ko-KR" altLang="en-US" dirty="0"/>
          </a:p>
        </p:txBody>
      </p:sp>
      <p:sp>
        <p:nvSpPr>
          <p:cNvPr id="102" name="직사각형 101"/>
          <p:cNvSpPr/>
          <p:nvPr/>
        </p:nvSpPr>
        <p:spPr>
          <a:xfrm>
            <a:off x="-976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A8</a:t>
            </a:r>
            <a:endParaRPr lang="ko-KR" altLang="en-US" dirty="0"/>
          </a:p>
        </p:txBody>
      </p:sp>
      <p:sp>
        <p:nvSpPr>
          <p:cNvPr id="103" name="직사각형 102"/>
          <p:cNvSpPr/>
          <p:nvPr/>
        </p:nvSpPr>
        <p:spPr>
          <a:xfrm>
            <a:off x="8178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B8</a:t>
            </a:r>
            <a:endParaRPr lang="ko-KR" altLang="en-US" dirty="0"/>
          </a:p>
        </p:txBody>
      </p:sp>
      <p:sp>
        <p:nvSpPr>
          <p:cNvPr id="104" name="직사각형 103"/>
          <p:cNvSpPr/>
          <p:nvPr/>
        </p:nvSpPr>
        <p:spPr>
          <a:xfrm>
            <a:off x="166001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C8</a:t>
            </a:r>
            <a:endParaRPr lang="ko-KR" altLang="en-US" dirty="0"/>
          </a:p>
        </p:txBody>
      </p:sp>
      <p:sp>
        <p:nvSpPr>
          <p:cNvPr id="105" name="직사각형 104"/>
          <p:cNvSpPr/>
          <p:nvPr/>
        </p:nvSpPr>
        <p:spPr>
          <a:xfrm>
            <a:off x="24876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D8</a:t>
            </a:r>
            <a:endParaRPr lang="ko-KR" altLang="en-US" dirty="0"/>
          </a:p>
        </p:txBody>
      </p:sp>
      <p:sp>
        <p:nvSpPr>
          <p:cNvPr id="106" name="직사각형 105"/>
          <p:cNvSpPr/>
          <p:nvPr/>
        </p:nvSpPr>
        <p:spPr>
          <a:xfrm>
            <a:off x="331518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E8</a:t>
            </a:r>
            <a:endParaRPr lang="ko-KR" altLang="en-US" dirty="0"/>
          </a:p>
        </p:txBody>
      </p:sp>
      <p:sp>
        <p:nvSpPr>
          <p:cNvPr id="107" name="직사각형 106"/>
          <p:cNvSpPr/>
          <p:nvPr/>
        </p:nvSpPr>
        <p:spPr>
          <a:xfrm>
            <a:off x="415737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F8</a:t>
            </a:r>
            <a:endParaRPr lang="ko-KR" altLang="en-US" dirty="0"/>
          </a:p>
        </p:txBody>
      </p:sp>
      <p:sp>
        <p:nvSpPr>
          <p:cNvPr id="108" name="직사각형 107"/>
          <p:cNvSpPr/>
          <p:nvPr/>
        </p:nvSpPr>
        <p:spPr>
          <a:xfrm>
            <a:off x="498464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G8</a:t>
            </a:r>
            <a:endParaRPr lang="ko-KR" altLang="en-US" dirty="0"/>
          </a:p>
        </p:txBody>
      </p:sp>
      <p:sp>
        <p:nvSpPr>
          <p:cNvPr id="109" name="직사각형 108"/>
          <p:cNvSpPr/>
          <p:nvPr/>
        </p:nvSpPr>
        <p:spPr>
          <a:xfrm>
            <a:off x="582684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H8</a:t>
            </a:r>
            <a:endParaRPr lang="ko-KR" altLang="en-US" dirty="0"/>
          </a:p>
        </p:txBody>
      </p:sp>
      <p:sp>
        <p:nvSpPr>
          <p:cNvPr id="110" name="직사각형 109"/>
          <p:cNvSpPr/>
          <p:nvPr/>
        </p:nvSpPr>
        <p:spPr>
          <a:xfrm>
            <a:off x="66544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I8</a:t>
            </a:r>
            <a:endParaRPr lang="ko-KR" altLang="en-US" dirty="0"/>
          </a:p>
        </p:txBody>
      </p:sp>
      <p:sp>
        <p:nvSpPr>
          <p:cNvPr id="111" name="직사각형 110"/>
          <p:cNvSpPr/>
          <p:nvPr/>
        </p:nvSpPr>
        <p:spPr>
          <a:xfrm>
            <a:off x="748200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J8</a:t>
            </a:r>
            <a:endParaRPr lang="ko-KR" altLang="en-US" dirty="0"/>
          </a:p>
        </p:txBody>
      </p:sp>
      <p:sp>
        <p:nvSpPr>
          <p:cNvPr id="112" name="직사각형 111"/>
          <p:cNvSpPr/>
          <p:nvPr/>
        </p:nvSpPr>
        <p:spPr>
          <a:xfrm>
            <a:off x="83242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K8</a:t>
            </a:r>
            <a:endParaRPr lang="ko-KR" altLang="en-US" dirty="0"/>
          </a:p>
        </p:txBody>
      </p:sp>
      <p:sp>
        <p:nvSpPr>
          <p:cNvPr id="113" name="직사각형 112"/>
          <p:cNvSpPr/>
          <p:nvPr/>
        </p:nvSpPr>
        <p:spPr>
          <a:xfrm>
            <a:off x="-97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A9</a:t>
            </a:r>
            <a:endParaRPr lang="ko-KR" altLang="en-US" dirty="0"/>
          </a:p>
        </p:txBody>
      </p:sp>
      <p:sp>
        <p:nvSpPr>
          <p:cNvPr id="114" name="직사각형 113"/>
          <p:cNvSpPr/>
          <p:nvPr/>
        </p:nvSpPr>
        <p:spPr>
          <a:xfrm>
            <a:off x="8178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B9</a:t>
            </a:r>
            <a:endParaRPr lang="ko-KR" altLang="en-US" dirty="0"/>
          </a:p>
        </p:txBody>
      </p:sp>
      <p:sp>
        <p:nvSpPr>
          <p:cNvPr id="115" name="직사각형 114"/>
          <p:cNvSpPr/>
          <p:nvPr/>
        </p:nvSpPr>
        <p:spPr>
          <a:xfrm>
            <a:off x="166000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C9</a:t>
            </a:r>
            <a:endParaRPr lang="ko-KR" altLang="en-US" dirty="0"/>
          </a:p>
        </p:txBody>
      </p:sp>
      <p:sp>
        <p:nvSpPr>
          <p:cNvPr id="116" name="직사각형 115"/>
          <p:cNvSpPr/>
          <p:nvPr/>
        </p:nvSpPr>
        <p:spPr>
          <a:xfrm>
            <a:off x="24875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D9</a:t>
            </a:r>
            <a:endParaRPr lang="ko-KR" altLang="en-US" dirty="0"/>
          </a:p>
        </p:txBody>
      </p:sp>
      <p:sp>
        <p:nvSpPr>
          <p:cNvPr id="117" name="직사각형 116"/>
          <p:cNvSpPr/>
          <p:nvPr/>
        </p:nvSpPr>
        <p:spPr>
          <a:xfrm>
            <a:off x="331517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E9</a:t>
            </a:r>
            <a:endParaRPr lang="ko-KR" altLang="en-US" dirty="0"/>
          </a:p>
        </p:txBody>
      </p:sp>
      <p:sp>
        <p:nvSpPr>
          <p:cNvPr id="118" name="직사각형 117"/>
          <p:cNvSpPr/>
          <p:nvPr/>
        </p:nvSpPr>
        <p:spPr>
          <a:xfrm>
            <a:off x="41573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F9</a:t>
            </a:r>
            <a:endParaRPr lang="ko-KR" altLang="en-US" dirty="0"/>
          </a:p>
        </p:txBody>
      </p:sp>
      <p:sp>
        <p:nvSpPr>
          <p:cNvPr id="119" name="직사각형 118"/>
          <p:cNvSpPr/>
          <p:nvPr/>
        </p:nvSpPr>
        <p:spPr>
          <a:xfrm>
            <a:off x="498464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G9</a:t>
            </a:r>
            <a:endParaRPr lang="ko-KR" altLang="en-US" dirty="0"/>
          </a:p>
        </p:txBody>
      </p:sp>
      <p:sp>
        <p:nvSpPr>
          <p:cNvPr id="120" name="직사각형 119"/>
          <p:cNvSpPr/>
          <p:nvPr/>
        </p:nvSpPr>
        <p:spPr>
          <a:xfrm>
            <a:off x="582683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H9</a:t>
            </a:r>
            <a:endParaRPr lang="ko-KR" altLang="en-US" dirty="0"/>
          </a:p>
        </p:txBody>
      </p:sp>
      <p:sp>
        <p:nvSpPr>
          <p:cNvPr id="121" name="직사각형 120"/>
          <p:cNvSpPr/>
          <p:nvPr/>
        </p:nvSpPr>
        <p:spPr>
          <a:xfrm>
            <a:off x="66544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I9</a:t>
            </a:r>
            <a:endParaRPr lang="ko-KR" altLang="en-US" dirty="0"/>
          </a:p>
        </p:txBody>
      </p:sp>
      <p:sp>
        <p:nvSpPr>
          <p:cNvPr id="122" name="직사각형 121"/>
          <p:cNvSpPr/>
          <p:nvPr/>
        </p:nvSpPr>
        <p:spPr>
          <a:xfrm>
            <a:off x="748200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J9</a:t>
            </a:r>
            <a:endParaRPr lang="ko-KR" altLang="en-US" dirty="0"/>
          </a:p>
        </p:txBody>
      </p:sp>
      <p:sp>
        <p:nvSpPr>
          <p:cNvPr id="123" name="직사각형 122"/>
          <p:cNvSpPr/>
          <p:nvPr/>
        </p:nvSpPr>
        <p:spPr>
          <a:xfrm>
            <a:off x="83241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K9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623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living 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283" y="0"/>
            <a:ext cx="1030663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92914">
            <a:off x="5641040" y="1669865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84796">
            <a:off x="3251972" y="4024456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766">
            <a:off x="6146280" y="3259893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65431">
            <a:off x="6661084" y="2247693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3985">
            <a:off x="4862931" y="4473319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059">
            <a:off x="6276842" y="4377336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461">
            <a:off x="6876256" y="3793604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2918">
            <a:off x="608317" y="5381023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0229">
            <a:off x="1970988" y="5290944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6943">
            <a:off x="2339752" y="4692975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cat  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76" y="1273116"/>
            <a:ext cx="700288" cy="6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-97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A1</a:t>
            </a:r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8178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B1</a:t>
            </a:r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166000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C1</a:t>
            </a: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24875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D1</a:t>
            </a:r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331517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E1</a:t>
            </a:r>
            <a:endParaRPr lang="ko-KR" altLang="en-US" dirty="0"/>
          </a:p>
        </p:txBody>
      </p:sp>
      <p:sp>
        <p:nvSpPr>
          <p:cNvPr id="21" name="직사각형 20"/>
          <p:cNvSpPr/>
          <p:nvPr/>
        </p:nvSpPr>
        <p:spPr>
          <a:xfrm>
            <a:off x="41573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F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22" name="직사각형 21"/>
          <p:cNvSpPr/>
          <p:nvPr/>
        </p:nvSpPr>
        <p:spPr>
          <a:xfrm>
            <a:off x="498464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G1</a:t>
            </a:r>
            <a:endParaRPr lang="ko-KR" altLang="en-US" dirty="0"/>
          </a:p>
        </p:txBody>
      </p:sp>
      <p:sp>
        <p:nvSpPr>
          <p:cNvPr id="23" name="직사각형 22"/>
          <p:cNvSpPr/>
          <p:nvPr/>
        </p:nvSpPr>
        <p:spPr>
          <a:xfrm>
            <a:off x="582683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H1</a:t>
            </a:r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>
            <a:off x="66544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I1</a:t>
            </a:r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>
            <a:off x="748200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J1</a:t>
            </a:r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>
          <a:xfrm>
            <a:off x="83241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K1</a:t>
            </a:r>
            <a:endParaRPr lang="ko-KR" altLang="en-US" dirty="0"/>
          </a:p>
        </p:txBody>
      </p:sp>
      <p:sp>
        <p:nvSpPr>
          <p:cNvPr id="27" name="직사각형 26"/>
          <p:cNvSpPr/>
          <p:nvPr/>
        </p:nvSpPr>
        <p:spPr>
          <a:xfrm>
            <a:off x="-97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A2</a:t>
            </a:r>
            <a:endParaRPr lang="ko-KR" altLang="en-US" dirty="0"/>
          </a:p>
        </p:txBody>
      </p:sp>
      <p:sp>
        <p:nvSpPr>
          <p:cNvPr id="28" name="직사각형 27"/>
          <p:cNvSpPr/>
          <p:nvPr/>
        </p:nvSpPr>
        <p:spPr>
          <a:xfrm>
            <a:off x="8178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B2</a:t>
            </a:r>
            <a:endParaRPr lang="ko-KR" altLang="en-US" dirty="0"/>
          </a:p>
        </p:txBody>
      </p:sp>
      <p:sp>
        <p:nvSpPr>
          <p:cNvPr id="29" name="직사각형 28"/>
          <p:cNvSpPr/>
          <p:nvPr/>
        </p:nvSpPr>
        <p:spPr>
          <a:xfrm>
            <a:off x="166000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C2</a:t>
            </a:r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24875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D2</a:t>
            </a:r>
            <a:endParaRPr lang="ko-KR" altLang="en-US" dirty="0"/>
          </a:p>
        </p:txBody>
      </p:sp>
      <p:sp>
        <p:nvSpPr>
          <p:cNvPr id="31" name="직사각형 30"/>
          <p:cNvSpPr/>
          <p:nvPr/>
        </p:nvSpPr>
        <p:spPr>
          <a:xfrm>
            <a:off x="331517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E2</a:t>
            </a:r>
            <a:endParaRPr lang="ko-KR" altLang="en-US" dirty="0"/>
          </a:p>
        </p:txBody>
      </p:sp>
      <p:sp>
        <p:nvSpPr>
          <p:cNvPr id="32" name="직사각형 31"/>
          <p:cNvSpPr/>
          <p:nvPr/>
        </p:nvSpPr>
        <p:spPr>
          <a:xfrm>
            <a:off x="41573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F2</a:t>
            </a:r>
            <a:endParaRPr lang="ko-KR" altLang="en-US" dirty="0"/>
          </a:p>
        </p:txBody>
      </p:sp>
      <p:sp>
        <p:nvSpPr>
          <p:cNvPr id="33" name="직사각형 32"/>
          <p:cNvSpPr/>
          <p:nvPr/>
        </p:nvSpPr>
        <p:spPr>
          <a:xfrm>
            <a:off x="498464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G2</a:t>
            </a:r>
            <a:endParaRPr lang="ko-KR" altLang="en-US" dirty="0"/>
          </a:p>
        </p:txBody>
      </p:sp>
      <p:sp>
        <p:nvSpPr>
          <p:cNvPr id="34" name="직사각형 33"/>
          <p:cNvSpPr/>
          <p:nvPr/>
        </p:nvSpPr>
        <p:spPr>
          <a:xfrm>
            <a:off x="582683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H2</a:t>
            </a:r>
            <a:endParaRPr lang="ko-KR" altLang="en-US" dirty="0"/>
          </a:p>
        </p:txBody>
      </p:sp>
      <p:sp>
        <p:nvSpPr>
          <p:cNvPr id="35" name="직사각형 34"/>
          <p:cNvSpPr/>
          <p:nvPr/>
        </p:nvSpPr>
        <p:spPr>
          <a:xfrm>
            <a:off x="66544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I2</a:t>
            </a:r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>
          <a:xfrm>
            <a:off x="748200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J2</a:t>
            </a:r>
            <a:endParaRPr lang="ko-KR" altLang="en-US" dirty="0"/>
          </a:p>
        </p:txBody>
      </p:sp>
      <p:sp>
        <p:nvSpPr>
          <p:cNvPr id="37" name="직사각형 36"/>
          <p:cNvSpPr/>
          <p:nvPr/>
        </p:nvSpPr>
        <p:spPr>
          <a:xfrm>
            <a:off x="83241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K2</a:t>
            </a:r>
            <a:endParaRPr lang="ko-KR" altLang="en-US" dirty="0"/>
          </a:p>
        </p:txBody>
      </p:sp>
      <p:sp>
        <p:nvSpPr>
          <p:cNvPr id="38" name="직사각형 37"/>
          <p:cNvSpPr/>
          <p:nvPr/>
        </p:nvSpPr>
        <p:spPr>
          <a:xfrm>
            <a:off x="-97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A3</a:t>
            </a:r>
            <a:endParaRPr lang="ko-KR" altLang="en-US" dirty="0"/>
          </a:p>
        </p:txBody>
      </p:sp>
      <p:sp>
        <p:nvSpPr>
          <p:cNvPr id="39" name="직사각형 38"/>
          <p:cNvSpPr/>
          <p:nvPr/>
        </p:nvSpPr>
        <p:spPr>
          <a:xfrm>
            <a:off x="8178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B3</a:t>
            </a:r>
            <a:endParaRPr lang="ko-KR" altLang="en-US" dirty="0"/>
          </a:p>
        </p:txBody>
      </p:sp>
      <p:sp>
        <p:nvSpPr>
          <p:cNvPr id="40" name="직사각형 39"/>
          <p:cNvSpPr/>
          <p:nvPr/>
        </p:nvSpPr>
        <p:spPr>
          <a:xfrm>
            <a:off x="166000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C3</a:t>
            </a:r>
            <a:endParaRPr lang="ko-KR" altLang="en-US" dirty="0"/>
          </a:p>
        </p:txBody>
      </p:sp>
      <p:sp>
        <p:nvSpPr>
          <p:cNvPr id="41" name="직사각형 40"/>
          <p:cNvSpPr/>
          <p:nvPr/>
        </p:nvSpPr>
        <p:spPr>
          <a:xfrm>
            <a:off x="24875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D3</a:t>
            </a:r>
            <a:endParaRPr lang="ko-KR" altLang="en-US" dirty="0"/>
          </a:p>
        </p:txBody>
      </p:sp>
      <p:sp>
        <p:nvSpPr>
          <p:cNvPr id="42" name="직사각형 41"/>
          <p:cNvSpPr/>
          <p:nvPr/>
        </p:nvSpPr>
        <p:spPr>
          <a:xfrm>
            <a:off x="331517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E3</a:t>
            </a:r>
            <a:endParaRPr lang="ko-KR" altLang="en-US" dirty="0"/>
          </a:p>
        </p:txBody>
      </p:sp>
      <p:sp>
        <p:nvSpPr>
          <p:cNvPr id="43" name="직사각형 42"/>
          <p:cNvSpPr/>
          <p:nvPr/>
        </p:nvSpPr>
        <p:spPr>
          <a:xfrm>
            <a:off x="41573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F3</a:t>
            </a:r>
            <a:endParaRPr lang="ko-KR" altLang="en-US" dirty="0"/>
          </a:p>
        </p:txBody>
      </p:sp>
      <p:sp>
        <p:nvSpPr>
          <p:cNvPr id="44" name="직사각형 43"/>
          <p:cNvSpPr/>
          <p:nvPr/>
        </p:nvSpPr>
        <p:spPr>
          <a:xfrm>
            <a:off x="498464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G3</a:t>
            </a:r>
            <a:endParaRPr lang="ko-KR" altLang="en-US" dirty="0"/>
          </a:p>
        </p:txBody>
      </p:sp>
      <p:sp>
        <p:nvSpPr>
          <p:cNvPr id="45" name="직사각형 44"/>
          <p:cNvSpPr/>
          <p:nvPr/>
        </p:nvSpPr>
        <p:spPr>
          <a:xfrm>
            <a:off x="582683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H3</a:t>
            </a:r>
            <a:endParaRPr lang="ko-KR" altLang="en-US" dirty="0"/>
          </a:p>
        </p:txBody>
      </p:sp>
      <p:sp>
        <p:nvSpPr>
          <p:cNvPr id="46" name="직사각형 45"/>
          <p:cNvSpPr/>
          <p:nvPr/>
        </p:nvSpPr>
        <p:spPr>
          <a:xfrm>
            <a:off x="66544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I3</a:t>
            </a:r>
            <a:endParaRPr lang="ko-KR" altLang="en-US" dirty="0"/>
          </a:p>
        </p:txBody>
      </p:sp>
      <p:sp>
        <p:nvSpPr>
          <p:cNvPr id="47" name="직사각형 46"/>
          <p:cNvSpPr/>
          <p:nvPr/>
        </p:nvSpPr>
        <p:spPr>
          <a:xfrm>
            <a:off x="748200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J3</a:t>
            </a:r>
            <a:endParaRPr lang="ko-KR" altLang="en-US" dirty="0"/>
          </a:p>
        </p:txBody>
      </p:sp>
      <p:sp>
        <p:nvSpPr>
          <p:cNvPr id="48" name="직사각형 47"/>
          <p:cNvSpPr/>
          <p:nvPr/>
        </p:nvSpPr>
        <p:spPr>
          <a:xfrm>
            <a:off x="83241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K3</a:t>
            </a:r>
            <a:endParaRPr lang="ko-KR" altLang="en-US" dirty="0"/>
          </a:p>
        </p:txBody>
      </p:sp>
      <p:sp>
        <p:nvSpPr>
          <p:cNvPr id="49" name="직사각형 48"/>
          <p:cNvSpPr/>
          <p:nvPr/>
        </p:nvSpPr>
        <p:spPr>
          <a:xfrm>
            <a:off x="-97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A4</a:t>
            </a:r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8178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B4</a:t>
            </a:r>
            <a:endParaRPr lang="ko-KR" altLang="en-US" dirty="0"/>
          </a:p>
        </p:txBody>
      </p:sp>
      <p:sp>
        <p:nvSpPr>
          <p:cNvPr id="51" name="직사각형 50"/>
          <p:cNvSpPr/>
          <p:nvPr/>
        </p:nvSpPr>
        <p:spPr>
          <a:xfrm>
            <a:off x="166000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C4</a:t>
            </a:r>
            <a:endParaRPr lang="ko-KR" altLang="en-US" dirty="0"/>
          </a:p>
        </p:txBody>
      </p:sp>
      <p:sp>
        <p:nvSpPr>
          <p:cNvPr id="52" name="직사각형 51"/>
          <p:cNvSpPr/>
          <p:nvPr/>
        </p:nvSpPr>
        <p:spPr>
          <a:xfrm>
            <a:off x="24875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D4</a:t>
            </a:r>
            <a:endParaRPr lang="ko-KR" altLang="en-US" dirty="0"/>
          </a:p>
        </p:txBody>
      </p:sp>
      <p:sp>
        <p:nvSpPr>
          <p:cNvPr id="53" name="직사각형 52"/>
          <p:cNvSpPr/>
          <p:nvPr/>
        </p:nvSpPr>
        <p:spPr>
          <a:xfrm>
            <a:off x="331517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E4</a:t>
            </a:r>
            <a:endParaRPr lang="ko-KR" altLang="en-US" dirty="0"/>
          </a:p>
        </p:txBody>
      </p:sp>
      <p:sp>
        <p:nvSpPr>
          <p:cNvPr id="54" name="직사각형 53"/>
          <p:cNvSpPr/>
          <p:nvPr/>
        </p:nvSpPr>
        <p:spPr>
          <a:xfrm>
            <a:off x="41573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F4</a:t>
            </a:r>
            <a:endParaRPr lang="ko-KR" altLang="en-US" dirty="0"/>
          </a:p>
        </p:txBody>
      </p:sp>
      <p:sp>
        <p:nvSpPr>
          <p:cNvPr id="55" name="직사각형 54"/>
          <p:cNvSpPr/>
          <p:nvPr/>
        </p:nvSpPr>
        <p:spPr>
          <a:xfrm>
            <a:off x="498464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G4</a:t>
            </a:r>
            <a:endParaRPr lang="ko-KR" altLang="en-US" dirty="0"/>
          </a:p>
        </p:txBody>
      </p:sp>
      <p:sp>
        <p:nvSpPr>
          <p:cNvPr id="56" name="직사각형 55"/>
          <p:cNvSpPr/>
          <p:nvPr/>
        </p:nvSpPr>
        <p:spPr>
          <a:xfrm>
            <a:off x="582683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H4</a:t>
            </a:r>
            <a:endParaRPr lang="ko-KR" altLang="en-US" dirty="0"/>
          </a:p>
        </p:txBody>
      </p:sp>
      <p:sp>
        <p:nvSpPr>
          <p:cNvPr id="57" name="직사각형 56"/>
          <p:cNvSpPr/>
          <p:nvPr/>
        </p:nvSpPr>
        <p:spPr>
          <a:xfrm>
            <a:off x="66544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I4</a:t>
            </a:r>
            <a:endParaRPr lang="ko-KR" altLang="en-US" dirty="0"/>
          </a:p>
        </p:txBody>
      </p:sp>
      <p:sp>
        <p:nvSpPr>
          <p:cNvPr id="58" name="직사각형 57"/>
          <p:cNvSpPr/>
          <p:nvPr/>
        </p:nvSpPr>
        <p:spPr>
          <a:xfrm>
            <a:off x="748200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J4</a:t>
            </a:r>
            <a:endParaRPr lang="ko-KR" altLang="en-US" dirty="0"/>
          </a:p>
        </p:txBody>
      </p:sp>
      <p:sp>
        <p:nvSpPr>
          <p:cNvPr id="59" name="직사각형 58"/>
          <p:cNvSpPr/>
          <p:nvPr/>
        </p:nvSpPr>
        <p:spPr>
          <a:xfrm>
            <a:off x="83241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K4</a:t>
            </a:r>
            <a:endParaRPr lang="ko-KR" altLang="en-US" dirty="0"/>
          </a:p>
        </p:txBody>
      </p:sp>
      <p:sp>
        <p:nvSpPr>
          <p:cNvPr id="60" name="직사각형 59"/>
          <p:cNvSpPr/>
          <p:nvPr/>
        </p:nvSpPr>
        <p:spPr>
          <a:xfrm>
            <a:off x="-976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A5</a:t>
            </a:r>
            <a:endParaRPr lang="ko-KR" altLang="en-US" dirty="0"/>
          </a:p>
        </p:txBody>
      </p:sp>
      <p:sp>
        <p:nvSpPr>
          <p:cNvPr id="61" name="직사각형 60"/>
          <p:cNvSpPr/>
          <p:nvPr/>
        </p:nvSpPr>
        <p:spPr>
          <a:xfrm>
            <a:off x="8178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B5</a:t>
            </a:r>
            <a:endParaRPr lang="ko-KR" altLang="en-US" dirty="0"/>
          </a:p>
        </p:txBody>
      </p:sp>
      <p:sp>
        <p:nvSpPr>
          <p:cNvPr id="62" name="직사각형 61"/>
          <p:cNvSpPr/>
          <p:nvPr/>
        </p:nvSpPr>
        <p:spPr>
          <a:xfrm>
            <a:off x="166001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C5</a:t>
            </a:r>
            <a:endParaRPr lang="ko-KR" altLang="en-US" dirty="0"/>
          </a:p>
        </p:txBody>
      </p:sp>
      <p:sp>
        <p:nvSpPr>
          <p:cNvPr id="63" name="직사각형 62"/>
          <p:cNvSpPr/>
          <p:nvPr/>
        </p:nvSpPr>
        <p:spPr>
          <a:xfrm>
            <a:off x="24876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D5</a:t>
            </a:r>
            <a:endParaRPr lang="ko-KR" altLang="en-US" dirty="0"/>
          </a:p>
        </p:txBody>
      </p:sp>
      <p:sp>
        <p:nvSpPr>
          <p:cNvPr id="64" name="직사각형 63"/>
          <p:cNvSpPr/>
          <p:nvPr/>
        </p:nvSpPr>
        <p:spPr>
          <a:xfrm>
            <a:off x="331518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E5</a:t>
            </a:r>
            <a:endParaRPr lang="ko-KR" altLang="en-US" dirty="0"/>
          </a:p>
        </p:txBody>
      </p:sp>
      <p:sp>
        <p:nvSpPr>
          <p:cNvPr id="65" name="직사각형 64"/>
          <p:cNvSpPr/>
          <p:nvPr/>
        </p:nvSpPr>
        <p:spPr>
          <a:xfrm>
            <a:off x="415737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F5</a:t>
            </a:r>
            <a:endParaRPr lang="ko-KR" altLang="en-US" dirty="0"/>
          </a:p>
        </p:txBody>
      </p:sp>
      <p:sp>
        <p:nvSpPr>
          <p:cNvPr id="66" name="직사각형 65"/>
          <p:cNvSpPr/>
          <p:nvPr/>
        </p:nvSpPr>
        <p:spPr>
          <a:xfrm>
            <a:off x="498464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G5</a:t>
            </a:r>
            <a:endParaRPr lang="ko-KR" altLang="en-US" dirty="0"/>
          </a:p>
        </p:txBody>
      </p:sp>
      <p:sp>
        <p:nvSpPr>
          <p:cNvPr id="67" name="직사각형 66"/>
          <p:cNvSpPr/>
          <p:nvPr/>
        </p:nvSpPr>
        <p:spPr>
          <a:xfrm>
            <a:off x="582684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H5</a:t>
            </a:r>
            <a:endParaRPr lang="ko-KR" altLang="en-US" dirty="0"/>
          </a:p>
        </p:txBody>
      </p:sp>
      <p:sp>
        <p:nvSpPr>
          <p:cNvPr id="68" name="직사각형 67"/>
          <p:cNvSpPr/>
          <p:nvPr/>
        </p:nvSpPr>
        <p:spPr>
          <a:xfrm>
            <a:off x="66544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I5</a:t>
            </a:r>
            <a:endParaRPr lang="ko-KR" altLang="en-US" dirty="0"/>
          </a:p>
        </p:txBody>
      </p:sp>
      <p:sp>
        <p:nvSpPr>
          <p:cNvPr id="69" name="직사각형 68"/>
          <p:cNvSpPr/>
          <p:nvPr/>
        </p:nvSpPr>
        <p:spPr>
          <a:xfrm>
            <a:off x="748200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J5</a:t>
            </a:r>
            <a:endParaRPr lang="ko-KR" altLang="en-US" dirty="0"/>
          </a:p>
        </p:txBody>
      </p:sp>
      <p:sp>
        <p:nvSpPr>
          <p:cNvPr id="70" name="직사각형 69"/>
          <p:cNvSpPr/>
          <p:nvPr/>
        </p:nvSpPr>
        <p:spPr>
          <a:xfrm>
            <a:off x="83242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K5</a:t>
            </a:r>
            <a:endParaRPr lang="ko-KR" altLang="en-US" dirty="0"/>
          </a:p>
        </p:txBody>
      </p:sp>
      <p:sp>
        <p:nvSpPr>
          <p:cNvPr id="71" name="직사각형 70"/>
          <p:cNvSpPr/>
          <p:nvPr/>
        </p:nvSpPr>
        <p:spPr>
          <a:xfrm>
            <a:off x="-97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A6</a:t>
            </a:r>
            <a:endParaRPr lang="ko-KR" altLang="en-US" dirty="0"/>
          </a:p>
        </p:txBody>
      </p:sp>
      <p:sp>
        <p:nvSpPr>
          <p:cNvPr id="72" name="직사각형 71"/>
          <p:cNvSpPr/>
          <p:nvPr/>
        </p:nvSpPr>
        <p:spPr>
          <a:xfrm>
            <a:off x="8178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B6</a:t>
            </a:r>
            <a:endParaRPr lang="ko-KR" altLang="en-US" dirty="0"/>
          </a:p>
        </p:txBody>
      </p:sp>
      <p:sp>
        <p:nvSpPr>
          <p:cNvPr id="73" name="직사각형 72"/>
          <p:cNvSpPr/>
          <p:nvPr/>
        </p:nvSpPr>
        <p:spPr>
          <a:xfrm>
            <a:off x="166000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C6</a:t>
            </a:r>
            <a:endParaRPr lang="ko-KR" altLang="en-US" dirty="0"/>
          </a:p>
        </p:txBody>
      </p:sp>
      <p:sp>
        <p:nvSpPr>
          <p:cNvPr id="74" name="직사각형 73"/>
          <p:cNvSpPr/>
          <p:nvPr/>
        </p:nvSpPr>
        <p:spPr>
          <a:xfrm>
            <a:off x="24875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D6</a:t>
            </a:r>
            <a:endParaRPr lang="ko-KR" altLang="en-US" dirty="0"/>
          </a:p>
        </p:txBody>
      </p:sp>
      <p:sp>
        <p:nvSpPr>
          <p:cNvPr id="75" name="직사각형 74"/>
          <p:cNvSpPr/>
          <p:nvPr/>
        </p:nvSpPr>
        <p:spPr>
          <a:xfrm>
            <a:off x="331517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E6</a:t>
            </a:r>
            <a:endParaRPr lang="ko-KR" altLang="en-US" dirty="0"/>
          </a:p>
        </p:txBody>
      </p:sp>
      <p:sp>
        <p:nvSpPr>
          <p:cNvPr id="76" name="직사각형 75"/>
          <p:cNvSpPr/>
          <p:nvPr/>
        </p:nvSpPr>
        <p:spPr>
          <a:xfrm>
            <a:off x="41573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F6</a:t>
            </a:r>
            <a:endParaRPr lang="ko-KR" altLang="en-US" dirty="0"/>
          </a:p>
        </p:txBody>
      </p:sp>
      <p:sp>
        <p:nvSpPr>
          <p:cNvPr id="77" name="직사각형 76"/>
          <p:cNvSpPr/>
          <p:nvPr/>
        </p:nvSpPr>
        <p:spPr>
          <a:xfrm>
            <a:off x="498464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G6</a:t>
            </a:r>
            <a:endParaRPr lang="ko-KR" altLang="en-US" dirty="0"/>
          </a:p>
        </p:txBody>
      </p:sp>
      <p:sp>
        <p:nvSpPr>
          <p:cNvPr id="78" name="직사각형 77"/>
          <p:cNvSpPr/>
          <p:nvPr/>
        </p:nvSpPr>
        <p:spPr>
          <a:xfrm>
            <a:off x="582683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H6</a:t>
            </a:r>
            <a:endParaRPr lang="ko-KR" altLang="en-US" dirty="0"/>
          </a:p>
        </p:txBody>
      </p:sp>
      <p:sp>
        <p:nvSpPr>
          <p:cNvPr id="79" name="직사각형 78"/>
          <p:cNvSpPr/>
          <p:nvPr/>
        </p:nvSpPr>
        <p:spPr>
          <a:xfrm>
            <a:off x="66544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I6</a:t>
            </a:r>
            <a:endParaRPr lang="ko-KR" altLang="en-US" dirty="0"/>
          </a:p>
        </p:txBody>
      </p:sp>
      <p:sp>
        <p:nvSpPr>
          <p:cNvPr id="80" name="직사각형 79"/>
          <p:cNvSpPr/>
          <p:nvPr/>
        </p:nvSpPr>
        <p:spPr>
          <a:xfrm>
            <a:off x="748200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J6</a:t>
            </a:r>
            <a:endParaRPr lang="ko-KR" altLang="en-US" dirty="0"/>
          </a:p>
        </p:txBody>
      </p:sp>
      <p:sp>
        <p:nvSpPr>
          <p:cNvPr id="81" name="직사각형 80"/>
          <p:cNvSpPr/>
          <p:nvPr/>
        </p:nvSpPr>
        <p:spPr>
          <a:xfrm>
            <a:off x="83241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K6</a:t>
            </a:r>
            <a:endParaRPr lang="ko-KR" altLang="en-US" dirty="0"/>
          </a:p>
        </p:txBody>
      </p:sp>
      <p:sp>
        <p:nvSpPr>
          <p:cNvPr id="82" name="직사각형 81"/>
          <p:cNvSpPr/>
          <p:nvPr/>
        </p:nvSpPr>
        <p:spPr>
          <a:xfrm>
            <a:off x="-97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A7</a:t>
            </a:r>
            <a:endParaRPr lang="ko-KR" altLang="en-US" dirty="0"/>
          </a:p>
        </p:txBody>
      </p:sp>
      <p:sp>
        <p:nvSpPr>
          <p:cNvPr id="83" name="직사각형 82"/>
          <p:cNvSpPr/>
          <p:nvPr/>
        </p:nvSpPr>
        <p:spPr>
          <a:xfrm>
            <a:off x="8178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B7</a:t>
            </a:r>
            <a:endParaRPr lang="ko-KR" altLang="en-US" dirty="0"/>
          </a:p>
        </p:txBody>
      </p:sp>
      <p:sp>
        <p:nvSpPr>
          <p:cNvPr id="84" name="직사각형 83"/>
          <p:cNvSpPr/>
          <p:nvPr/>
        </p:nvSpPr>
        <p:spPr>
          <a:xfrm>
            <a:off x="166000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C7</a:t>
            </a:r>
            <a:endParaRPr lang="ko-KR" altLang="en-US" dirty="0"/>
          </a:p>
        </p:txBody>
      </p:sp>
      <p:sp>
        <p:nvSpPr>
          <p:cNvPr id="85" name="직사각형 84"/>
          <p:cNvSpPr/>
          <p:nvPr/>
        </p:nvSpPr>
        <p:spPr>
          <a:xfrm>
            <a:off x="24875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D7</a:t>
            </a:r>
            <a:endParaRPr lang="ko-KR" altLang="en-US" dirty="0"/>
          </a:p>
        </p:txBody>
      </p:sp>
      <p:sp>
        <p:nvSpPr>
          <p:cNvPr id="86" name="직사각형 85"/>
          <p:cNvSpPr/>
          <p:nvPr/>
        </p:nvSpPr>
        <p:spPr>
          <a:xfrm>
            <a:off x="331517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E7</a:t>
            </a:r>
            <a:endParaRPr lang="ko-KR" altLang="en-US" dirty="0"/>
          </a:p>
        </p:txBody>
      </p:sp>
      <p:sp>
        <p:nvSpPr>
          <p:cNvPr id="87" name="직사각형 86"/>
          <p:cNvSpPr/>
          <p:nvPr/>
        </p:nvSpPr>
        <p:spPr>
          <a:xfrm>
            <a:off x="41573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F7</a:t>
            </a:r>
            <a:endParaRPr lang="ko-KR" altLang="en-US" dirty="0"/>
          </a:p>
        </p:txBody>
      </p:sp>
      <p:sp>
        <p:nvSpPr>
          <p:cNvPr id="88" name="직사각형 87"/>
          <p:cNvSpPr/>
          <p:nvPr/>
        </p:nvSpPr>
        <p:spPr>
          <a:xfrm>
            <a:off x="498464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G7</a:t>
            </a:r>
            <a:endParaRPr lang="ko-KR" altLang="en-US" dirty="0"/>
          </a:p>
        </p:txBody>
      </p:sp>
      <p:sp>
        <p:nvSpPr>
          <p:cNvPr id="89" name="직사각형 88"/>
          <p:cNvSpPr/>
          <p:nvPr/>
        </p:nvSpPr>
        <p:spPr>
          <a:xfrm>
            <a:off x="582683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H7</a:t>
            </a:r>
            <a:endParaRPr lang="ko-KR" altLang="en-US" dirty="0"/>
          </a:p>
        </p:txBody>
      </p:sp>
      <p:sp>
        <p:nvSpPr>
          <p:cNvPr id="90" name="직사각형 89"/>
          <p:cNvSpPr/>
          <p:nvPr/>
        </p:nvSpPr>
        <p:spPr>
          <a:xfrm>
            <a:off x="66544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I7</a:t>
            </a:r>
            <a:endParaRPr lang="ko-KR" altLang="en-US" dirty="0"/>
          </a:p>
        </p:txBody>
      </p:sp>
      <p:sp>
        <p:nvSpPr>
          <p:cNvPr id="91" name="직사각형 90"/>
          <p:cNvSpPr/>
          <p:nvPr/>
        </p:nvSpPr>
        <p:spPr>
          <a:xfrm>
            <a:off x="748200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J7</a:t>
            </a:r>
            <a:endParaRPr lang="ko-KR" altLang="en-US" dirty="0"/>
          </a:p>
        </p:txBody>
      </p:sp>
      <p:sp>
        <p:nvSpPr>
          <p:cNvPr id="92" name="직사각형 91"/>
          <p:cNvSpPr/>
          <p:nvPr/>
        </p:nvSpPr>
        <p:spPr>
          <a:xfrm>
            <a:off x="83241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K7</a:t>
            </a:r>
            <a:endParaRPr lang="ko-KR" altLang="en-US" dirty="0"/>
          </a:p>
        </p:txBody>
      </p:sp>
      <p:sp>
        <p:nvSpPr>
          <p:cNvPr id="93" name="직사각형 92"/>
          <p:cNvSpPr/>
          <p:nvPr/>
        </p:nvSpPr>
        <p:spPr>
          <a:xfrm>
            <a:off x="-976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A8</a:t>
            </a:r>
            <a:endParaRPr lang="ko-KR" altLang="en-US" dirty="0"/>
          </a:p>
        </p:txBody>
      </p:sp>
      <p:sp>
        <p:nvSpPr>
          <p:cNvPr id="94" name="직사각형 93"/>
          <p:cNvSpPr/>
          <p:nvPr/>
        </p:nvSpPr>
        <p:spPr>
          <a:xfrm>
            <a:off x="8178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B8</a:t>
            </a:r>
            <a:endParaRPr lang="ko-KR" altLang="en-US" dirty="0"/>
          </a:p>
        </p:txBody>
      </p:sp>
      <p:sp>
        <p:nvSpPr>
          <p:cNvPr id="95" name="직사각형 94"/>
          <p:cNvSpPr/>
          <p:nvPr/>
        </p:nvSpPr>
        <p:spPr>
          <a:xfrm>
            <a:off x="166001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C8</a:t>
            </a:r>
            <a:endParaRPr lang="ko-KR" altLang="en-US" dirty="0"/>
          </a:p>
        </p:txBody>
      </p:sp>
      <p:sp>
        <p:nvSpPr>
          <p:cNvPr id="96" name="직사각형 95"/>
          <p:cNvSpPr/>
          <p:nvPr/>
        </p:nvSpPr>
        <p:spPr>
          <a:xfrm>
            <a:off x="24876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D8</a:t>
            </a:r>
            <a:endParaRPr lang="ko-KR" altLang="en-US" dirty="0"/>
          </a:p>
        </p:txBody>
      </p:sp>
      <p:sp>
        <p:nvSpPr>
          <p:cNvPr id="97" name="직사각형 96"/>
          <p:cNvSpPr/>
          <p:nvPr/>
        </p:nvSpPr>
        <p:spPr>
          <a:xfrm>
            <a:off x="331518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E8</a:t>
            </a:r>
            <a:endParaRPr lang="ko-KR" altLang="en-US" dirty="0"/>
          </a:p>
        </p:txBody>
      </p:sp>
      <p:sp>
        <p:nvSpPr>
          <p:cNvPr id="98" name="직사각형 97"/>
          <p:cNvSpPr/>
          <p:nvPr/>
        </p:nvSpPr>
        <p:spPr>
          <a:xfrm>
            <a:off x="415737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F8</a:t>
            </a:r>
            <a:endParaRPr lang="ko-KR" altLang="en-US" dirty="0"/>
          </a:p>
        </p:txBody>
      </p:sp>
      <p:sp>
        <p:nvSpPr>
          <p:cNvPr id="99" name="직사각형 98"/>
          <p:cNvSpPr/>
          <p:nvPr/>
        </p:nvSpPr>
        <p:spPr>
          <a:xfrm>
            <a:off x="498464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G8</a:t>
            </a:r>
            <a:endParaRPr lang="ko-KR" altLang="en-US" dirty="0"/>
          </a:p>
        </p:txBody>
      </p:sp>
      <p:sp>
        <p:nvSpPr>
          <p:cNvPr id="100" name="직사각형 99"/>
          <p:cNvSpPr/>
          <p:nvPr/>
        </p:nvSpPr>
        <p:spPr>
          <a:xfrm>
            <a:off x="582684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H8</a:t>
            </a:r>
            <a:endParaRPr lang="ko-KR" altLang="en-US" dirty="0"/>
          </a:p>
        </p:txBody>
      </p:sp>
      <p:sp>
        <p:nvSpPr>
          <p:cNvPr id="101" name="직사각형 100"/>
          <p:cNvSpPr/>
          <p:nvPr/>
        </p:nvSpPr>
        <p:spPr>
          <a:xfrm>
            <a:off x="66544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I8</a:t>
            </a:r>
            <a:endParaRPr lang="ko-KR" altLang="en-US" dirty="0"/>
          </a:p>
        </p:txBody>
      </p:sp>
      <p:sp>
        <p:nvSpPr>
          <p:cNvPr id="102" name="직사각형 101"/>
          <p:cNvSpPr/>
          <p:nvPr/>
        </p:nvSpPr>
        <p:spPr>
          <a:xfrm>
            <a:off x="748200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J8</a:t>
            </a:r>
            <a:endParaRPr lang="ko-KR" altLang="en-US" dirty="0"/>
          </a:p>
        </p:txBody>
      </p:sp>
      <p:sp>
        <p:nvSpPr>
          <p:cNvPr id="103" name="직사각형 102"/>
          <p:cNvSpPr/>
          <p:nvPr/>
        </p:nvSpPr>
        <p:spPr>
          <a:xfrm>
            <a:off x="83242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K8</a:t>
            </a:r>
            <a:endParaRPr lang="ko-KR" altLang="en-US" dirty="0"/>
          </a:p>
        </p:txBody>
      </p:sp>
      <p:sp>
        <p:nvSpPr>
          <p:cNvPr id="104" name="직사각형 103"/>
          <p:cNvSpPr/>
          <p:nvPr/>
        </p:nvSpPr>
        <p:spPr>
          <a:xfrm>
            <a:off x="-97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A9</a:t>
            </a:r>
            <a:endParaRPr lang="ko-KR" altLang="en-US" dirty="0"/>
          </a:p>
        </p:txBody>
      </p:sp>
      <p:sp>
        <p:nvSpPr>
          <p:cNvPr id="105" name="직사각형 104"/>
          <p:cNvSpPr/>
          <p:nvPr/>
        </p:nvSpPr>
        <p:spPr>
          <a:xfrm>
            <a:off x="8178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B9</a:t>
            </a:r>
            <a:endParaRPr lang="ko-KR" altLang="en-US" dirty="0"/>
          </a:p>
        </p:txBody>
      </p:sp>
      <p:sp>
        <p:nvSpPr>
          <p:cNvPr id="106" name="직사각형 105"/>
          <p:cNvSpPr/>
          <p:nvPr/>
        </p:nvSpPr>
        <p:spPr>
          <a:xfrm>
            <a:off x="166000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C9</a:t>
            </a:r>
            <a:endParaRPr lang="ko-KR" altLang="en-US" dirty="0"/>
          </a:p>
        </p:txBody>
      </p:sp>
      <p:sp>
        <p:nvSpPr>
          <p:cNvPr id="107" name="직사각형 106"/>
          <p:cNvSpPr/>
          <p:nvPr/>
        </p:nvSpPr>
        <p:spPr>
          <a:xfrm>
            <a:off x="24875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D9</a:t>
            </a:r>
            <a:endParaRPr lang="ko-KR" altLang="en-US" dirty="0"/>
          </a:p>
        </p:txBody>
      </p:sp>
      <p:sp>
        <p:nvSpPr>
          <p:cNvPr id="108" name="직사각형 107"/>
          <p:cNvSpPr/>
          <p:nvPr/>
        </p:nvSpPr>
        <p:spPr>
          <a:xfrm>
            <a:off x="331517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E9</a:t>
            </a:r>
            <a:endParaRPr lang="ko-KR" altLang="en-US" dirty="0"/>
          </a:p>
        </p:txBody>
      </p:sp>
      <p:sp>
        <p:nvSpPr>
          <p:cNvPr id="109" name="직사각형 108"/>
          <p:cNvSpPr/>
          <p:nvPr/>
        </p:nvSpPr>
        <p:spPr>
          <a:xfrm>
            <a:off x="41573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F9</a:t>
            </a:r>
            <a:endParaRPr lang="ko-KR" altLang="en-US" dirty="0"/>
          </a:p>
        </p:txBody>
      </p:sp>
      <p:sp>
        <p:nvSpPr>
          <p:cNvPr id="110" name="직사각형 109"/>
          <p:cNvSpPr/>
          <p:nvPr/>
        </p:nvSpPr>
        <p:spPr>
          <a:xfrm>
            <a:off x="498464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G9</a:t>
            </a:r>
            <a:endParaRPr lang="ko-KR" altLang="en-US" dirty="0"/>
          </a:p>
        </p:txBody>
      </p:sp>
      <p:sp>
        <p:nvSpPr>
          <p:cNvPr id="111" name="직사각형 110"/>
          <p:cNvSpPr/>
          <p:nvPr/>
        </p:nvSpPr>
        <p:spPr>
          <a:xfrm>
            <a:off x="582683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H9</a:t>
            </a:r>
            <a:endParaRPr lang="ko-KR" altLang="en-US" dirty="0"/>
          </a:p>
        </p:txBody>
      </p:sp>
      <p:sp>
        <p:nvSpPr>
          <p:cNvPr id="112" name="직사각형 111"/>
          <p:cNvSpPr/>
          <p:nvPr/>
        </p:nvSpPr>
        <p:spPr>
          <a:xfrm>
            <a:off x="66544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I9</a:t>
            </a:r>
            <a:endParaRPr lang="ko-KR" altLang="en-US" dirty="0"/>
          </a:p>
        </p:txBody>
      </p:sp>
      <p:sp>
        <p:nvSpPr>
          <p:cNvPr id="113" name="직사각형 112"/>
          <p:cNvSpPr/>
          <p:nvPr/>
        </p:nvSpPr>
        <p:spPr>
          <a:xfrm>
            <a:off x="748200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J9</a:t>
            </a:r>
            <a:endParaRPr lang="ko-KR" altLang="en-US" dirty="0"/>
          </a:p>
        </p:txBody>
      </p:sp>
      <p:sp>
        <p:nvSpPr>
          <p:cNvPr id="114" name="직사각형 113"/>
          <p:cNvSpPr/>
          <p:nvPr/>
        </p:nvSpPr>
        <p:spPr>
          <a:xfrm>
            <a:off x="83241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K9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35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BACKY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6" y="-310851"/>
            <a:ext cx="9158536" cy="61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7269">
            <a:off x="1763688" y="3433564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44532">
            <a:off x="1583532" y="2432346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9774">
            <a:off x="539552" y="1583029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89682">
            <a:off x="850078" y="681259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9415">
            <a:off x="8177804" y="4126126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19712">
            <a:off x="5796136" y="3346728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40995">
            <a:off x="7092280" y="3614363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60635">
            <a:off x="3093434" y="4371014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39408">
            <a:off x="4571999" y="4116862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8106">
            <a:off x="8532440" y="5377780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cat  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04" y="-36827"/>
            <a:ext cx="700288" cy="6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-97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A1</a:t>
            </a:r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8178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B1</a:t>
            </a:r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166000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C1</a:t>
            </a:r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24875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D1</a:t>
            </a: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331517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E1</a:t>
            </a:r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41573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F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21" name="직사각형 20"/>
          <p:cNvSpPr/>
          <p:nvPr/>
        </p:nvSpPr>
        <p:spPr>
          <a:xfrm>
            <a:off x="498464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G1</a:t>
            </a:r>
            <a:endParaRPr lang="ko-KR" altLang="en-US" dirty="0"/>
          </a:p>
        </p:txBody>
      </p:sp>
      <p:sp>
        <p:nvSpPr>
          <p:cNvPr id="22" name="직사각형 21"/>
          <p:cNvSpPr/>
          <p:nvPr/>
        </p:nvSpPr>
        <p:spPr>
          <a:xfrm>
            <a:off x="582683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H1</a:t>
            </a:r>
            <a:endParaRPr lang="ko-KR" altLang="en-US" dirty="0"/>
          </a:p>
        </p:txBody>
      </p:sp>
      <p:sp>
        <p:nvSpPr>
          <p:cNvPr id="23" name="직사각형 22"/>
          <p:cNvSpPr/>
          <p:nvPr/>
        </p:nvSpPr>
        <p:spPr>
          <a:xfrm>
            <a:off x="66544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I1</a:t>
            </a:r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>
            <a:off x="748200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J1</a:t>
            </a:r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>
            <a:off x="83241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K1</a:t>
            </a:r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>
          <a:xfrm>
            <a:off x="-97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A2</a:t>
            </a:r>
            <a:endParaRPr lang="ko-KR" altLang="en-US" dirty="0"/>
          </a:p>
        </p:txBody>
      </p:sp>
      <p:sp>
        <p:nvSpPr>
          <p:cNvPr id="27" name="직사각형 26"/>
          <p:cNvSpPr/>
          <p:nvPr/>
        </p:nvSpPr>
        <p:spPr>
          <a:xfrm>
            <a:off x="8178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B2</a:t>
            </a:r>
            <a:endParaRPr lang="ko-KR" altLang="en-US" dirty="0"/>
          </a:p>
        </p:txBody>
      </p:sp>
      <p:sp>
        <p:nvSpPr>
          <p:cNvPr id="28" name="직사각형 27"/>
          <p:cNvSpPr/>
          <p:nvPr/>
        </p:nvSpPr>
        <p:spPr>
          <a:xfrm>
            <a:off x="166000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C2</a:t>
            </a:r>
            <a:endParaRPr lang="ko-KR" altLang="en-US" dirty="0"/>
          </a:p>
        </p:txBody>
      </p:sp>
      <p:sp>
        <p:nvSpPr>
          <p:cNvPr id="29" name="직사각형 28"/>
          <p:cNvSpPr/>
          <p:nvPr/>
        </p:nvSpPr>
        <p:spPr>
          <a:xfrm>
            <a:off x="24875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D2</a:t>
            </a:r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331517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E2</a:t>
            </a:r>
            <a:endParaRPr lang="ko-KR" altLang="en-US" dirty="0"/>
          </a:p>
        </p:txBody>
      </p:sp>
      <p:sp>
        <p:nvSpPr>
          <p:cNvPr id="31" name="직사각형 30"/>
          <p:cNvSpPr/>
          <p:nvPr/>
        </p:nvSpPr>
        <p:spPr>
          <a:xfrm>
            <a:off x="41573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F2</a:t>
            </a:r>
            <a:endParaRPr lang="ko-KR" altLang="en-US" dirty="0"/>
          </a:p>
        </p:txBody>
      </p:sp>
      <p:sp>
        <p:nvSpPr>
          <p:cNvPr id="32" name="직사각형 31"/>
          <p:cNvSpPr/>
          <p:nvPr/>
        </p:nvSpPr>
        <p:spPr>
          <a:xfrm>
            <a:off x="498464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G2</a:t>
            </a:r>
            <a:endParaRPr lang="ko-KR" altLang="en-US" dirty="0"/>
          </a:p>
        </p:txBody>
      </p:sp>
      <p:sp>
        <p:nvSpPr>
          <p:cNvPr id="33" name="직사각형 32"/>
          <p:cNvSpPr/>
          <p:nvPr/>
        </p:nvSpPr>
        <p:spPr>
          <a:xfrm>
            <a:off x="582683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H2</a:t>
            </a:r>
            <a:endParaRPr lang="ko-KR" altLang="en-US" dirty="0"/>
          </a:p>
        </p:txBody>
      </p:sp>
      <p:sp>
        <p:nvSpPr>
          <p:cNvPr id="34" name="직사각형 33"/>
          <p:cNvSpPr/>
          <p:nvPr/>
        </p:nvSpPr>
        <p:spPr>
          <a:xfrm>
            <a:off x="66544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I2</a:t>
            </a:r>
            <a:endParaRPr lang="ko-KR" altLang="en-US" dirty="0"/>
          </a:p>
        </p:txBody>
      </p:sp>
      <p:sp>
        <p:nvSpPr>
          <p:cNvPr id="35" name="직사각형 34"/>
          <p:cNvSpPr/>
          <p:nvPr/>
        </p:nvSpPr>
        <p:spPr>
          <a:xfrm>
            <a:off x="748200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J2</a:t>
            </a:r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>
          <a:xfrm>
            <a:off x="83241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K2</a:t>
            </a:r>
            <a:endParaRPr lang="ko-KR" altLang="en-US" dirty="0"/>
          </a:p>
        </p:txBody>
      </p:sp>
      <p:sp>
        <p:nvSpPr>
          <p:cNvPr id="37" name="직사각형 36"/>
          <p:cNvSpPr/>
          <p:nvPr/>
        </p:nvSpPr>
        <p:spPr>
          <a:xfrm>
            <a:off x="-97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A3</a:t>
            </a:r>
            <a:endParaRPr lang="ko-KR" altLang="en-US" dirty="0"/>
          </a:p>
        </p:txBody>
      </p:sp>
      <p:sp>
        <p:nvSpPr>
          <p:cNvPr id="38" name="직사각형 37"/>
          <p:cNvSpPr/>
          <p:nvPr/>
        </p:nvSpPr>
        <p:spPr>
          <a:xfrm>
            <a:off x="8178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B3</a:t>
            </a:r>
            <a:endParaRPr lang="ko-KR" altLang="en-US" dirty="0"/>
          </a:p>
        </p:txBody>
      </p:sp>
      <p:sp>
        <p:nvSpPr>
          <p:cNvPr id="39" name="직사각형 38"/>
          <p:cNvSpPr/>
          <p:nvPr/>
        </p:nvSpPr>
        <p:spPr>
          <a:xfrm>
            <a:off x="166000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C3</a:t>
            </a:r>
            <a:endParaRPr lang="ko-KR" altLang="en-US" dirty="0"/>
          </a:p>
        </p:txBody>
      </p:sp>
      <p:sp>
        <p:nvSpPr>
          <p:cNvPr id="40" name="직사각형 39"/>
          <p:cNvSpPr/>
          <p:nvPr/>
        </p:nvSpPr>
        <p:spPr>
          <a:xfrm>
            <a:off x="24875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D3</a:t>
            </a:r>
            <a:endParaRPr lang="ko-KR" altLang="en-US" dirty="0"/>
          </a:p>
        </p:txBody>
      </p:sp>
      <p:sp>
        <p:nvSpPr>
          <p:cNvPr id="41" name="직사각형 40"/>
          <p:cNvSpPr/>
          <p:nvPr/>
        </p:nvSpPr>
        <p:spPr>
          <a:xfrm>
            <a:off x="331517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E3</a:t>
            </a:r>
            <a:endParaRPr lang="ko-KR" altLang="en-US" dirty="0"/>
          </a:p>
        </p:txBody>
      </p:sp>
      <p:sp>
        <p:nvSpPr>
          <p:cNvPr id="42" name="직사각형 41"/>
          <p:cNvSpPr/>
          <p:nvPr/>
        </p:nvSpPr>
        <p:spPr>
          <a:xfrm>
            <a:off x="41573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F3</a:t>
            </a:r>
            <a:endParaRPr lang="ko-KR" altLang="en-US" dirty="0"/>
          </a:p>
        </p:txBody>
      </p:sp>
      <p:sp>
        <p:nvSpPr>
          <p:cNvPr id="43" name="직사각형 42"/>
          <p:cNvSpPr/>
          <p:nvPr/>
        </p:nvSpPr>
        <p:spPr>
          <a:xfrm>
            <a:off x="498464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G3</a:t>
            </a:r>
            <a:endParaRPr lang="ko-KR" altLang="en-US" dirty="0"/>
          </a:p>
        </p:txBody>
      </p:sp>
      <p:sp>
        <p:nvSpPr>
          <p:cNvPr id="44" name="직사각형 43"/>
          <p:cNvSpPr/>
          <p:nvPr/>
        </p:nvSpPr>
        <p:spPr>
          <a:xfrm>
            <a:off x="582683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H3</a:t>
            </a:r>
            <a:endParaRPr lang="ko-KR" altLang="en-US" dirty="0"/>
          </a:p>
        </p:txBody>
      </p:sp>
      <p:sp>
        <p:nvSpPr>
          <p:cNvPr id="45" name="직사각형 44"/>
          <p:cNvSpPr/>
          <p:nvPr/>
        </p:nvSpPr>
        <p:spPr>
          <a:xfrm>
            <a:off x="66544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I3</a:t>
            </a:r>
            <a:endParaRPr lang="ko-KR" altLang="en-US" dirty="0"/>
          </a:p>
        </p:txBody>
      </p:sp>
      <p:sp>
        <p:nvSpPr>
          <p:cNvPr id="46" name="직사각형 45"/>
          <p:cNvSpPr/>
          <p:nvPr/>
        </p:nvSpPr>
        <p:spPr>
          <a:xfrm>
            <a:off x="748200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J3</a:t>
            </a:r>
            <a:endParaRPr lang="ko-KR" altLang="en-US" dirty="0"/>
          </a:p>
        </p:txBody>
      </p:sp>
      <p:sp>
        <p:nvSpPr>
          <p:cNvPr id="47" name="직사각형 46"/>
          <p:cNvSpPr/>
          <p:nvPr/>
        </p:nvSpPr>
        <p:spPr>
          <a:xfrm>
            <a:off x="83241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K3</a:t>
            </a:r>
            <a:endParaRPr lang="ko-KR" altLang="en-US" dirty="0"/>
          </a:p>
        </p:txBody>
      </p:sp>
      <p:sp>
        <p:nvSpPr>
          <p:cNvPr id="48" name="직사각형 47"/>
          <p:cNvSpPr/>
          <p:nvPr/>
        </p:nvSpPr>
        <p:spPr>
          <a:xfrm>
            <a:off x="-97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A4</a:t>
            </a:r>
            <a:endParaRPr lang="ko-KR" altLang="en-US" dirty="0"/>
          </a:p>
        </p:txBody>
      </p:sp>
      <p:sp>
        <p:nvSpPr>
          <p:cNvPr id="49" name="직사각형 48"/>
          <p:cNvSpPr/>
          <p:nvPr/>
        </p:nvSpPr>
        <p:spPr>
          <a:xfrm>
            <a:off x="8178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B4</a:t>
            </a:r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166000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C4</a:t>
            </a:r>
            <a:endParaRPr lang="ko-KR" altLang="en-US" dirty="0"/>
          </a:p>
        </p:txBody>
      </p:sp>
      <p:sp>
        <p:nvSpPr>
          <p:cNvPr id="51" name="직사각형 50"/>
          <p:cNvSpPr/>
          <p:nvPr/>
        </p:nvSpPr>
        <p:spPr>
          <a:xfrm>
            <a:off x="24875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D4</a:t>
            </a:r>
            <a:endParaRPr lang="ko-KR" altLang="en-US" dirty="0"/>
          </a:p>
        </p:txBody>
      </p:sp>
      <p:sp>
        <p:nvSpPr>
          <p:cNvPr id="52" name="직사각형 51"/>
          <p:cNvSpPr/>
          <p:nvPr/>
        </p:nvSpPr>
        <p:spPr>
          <a:xfrm>
            <a:off x="331517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E4</a:t>
            </a:r>
            <a:endParaRPr lang="ko-KR" altLang="en-US" dirty="0"/>
          </a:p>
        </p:txBody>
      </p:sp>
      <p:sp>
        <p:nvSpPr>
          <p:cNvPr id="53" name="직사각형 52"/>
          <p:cNvSpPr/>
          <p:nvPr/>
        </p:nvSpPr>
        <p:spPr>
          <a:xfrm>
            <a:off x="41573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F4</a:t>
            </a:r>
            <a:endParaRPr lang="ko-KR" altLang="en-US" dirty="0"/>
          </a:p>
        </p:txBody>
      </p:sp>
      <p:sp>
        <p:nvSpPr>
          <p:cNvPr id="54" name="직사각형 53"/>
          <p:cNvSpPr/>
          <p:nvPr/>
        </p:nvSpPr>
        <p:spPr>
          <a:xfrm>
            <a:off x="498464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G4</a:t>
            </a:r>
            <a:endParaRPr lang="ko-KR" altLang="en-US" dirty="0"/>
          </a:p>
        </p:txBody>
      </p:sp>
      <p:sp>
        <p:nvSpPr>
          <p:cNvPr id="55" name="직사각형 54"/>
          <p:cNvSpPr/>
          <p:nvPr/>
        </p:nvSpPr>
        <p:spPr>
          <a:xfrm>
            <a:off x="582683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H4</a:t>
            </a:r>
            <a:endParaRPr lang="ko-KR" altLang="en-US" dirty="0"/>
          </a:p>
        </p:txBody>
      </p:sp>
      <p:sp>
        <p:nvSpPr>
          <p:cNvPr id="56" name="직사각형 55"/>
          <p:cNvSpPr/>
          <p:nvPr/>
        </p:nvSpPr>
        <p:spPr>
          <a:xfrm>
            <a:off x="66544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I4</a:t>
            </a:r>
            <a:endParaRPr lang="ko-KR" altLang="en-US" dirty="0"/>
          </a:p>
        </p:txBody>
      </p:sp>
      <p:sp>
        <p:nvSpPr>
          <p:cNvPr id="57" name="직사각형 56"/>
          <p:cNvSpPr/>
          <p:nvPr/>
        </p:nvSpPr>
        <p:spPr>
          <a:xfrm>
            <a:off x="748200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J4</a:t>
            </a:r>
            <a:endParaRPr lang="ko-KR" altLang="en-US" dirty="0"/>
          </a:p>
        </p:txBody>
      </p:sp>
      <p:sp>
        <p:nvSpPr>
          <p:cNvPr id="58" name="직사각형 57"/>
          <p:cNvSpPr/>
          <p:nvPr/>
        </p:nvSpPr>
        <p:spPr>
          <a:xfrm>
            <a:off x="83241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K4</a:t>
            </a:r>
            <a:endParaRPr lang="ko-KR" altLang="en-US" dirty="0"/>
          </a:p>
        </p:txBody>
      </p:sp>
      <p:sp>
        <p:nvSpPr>
          <p:cNvPr id="59" name="직사각형 58"/>
          <p:cNvSpPr/>
          <p:nvPr/>
        </p:nvSpPr>
        <p:spPr>
          <a:xfrm>
            <a:off x="-976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A5</a:t>
            </a:r>
            <a:endParaRPr lang="ko-KR" altLang="en-US" dirty="0"/>
          </a:p>
        </p:txBody>
      </p:sp>
      <p:sp>
        <p:nvSpPr>
          <p:cNvPr id="60" name="직사각형 59"/>
          <p:cNvSpPr/>
          <p:nvPr/>
        </p:nvSpPr>
        <p:spPr>
          <a:xfrm>
            <a:off x="8178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B5</a:t>
            </a:r>
            <a:endParaRPr lang="ko-KR" altLang="en-US" dirty="0"/>
          </a:p>
        </p:txBody>
      </p:sp>
      <p:sp>
        <p:nvSpPr>
          <p:cNvPr id="61" name="직사각형 60"/>
          <p:cNvSpPr/>
          <p:nvPr/>
        </p:nvSpPr>
        <p:spPr>
          <a:xfrm>
            <a:off x="166001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C5</a:t>
            </a:r>
            <a:endParaRPr lang="ko-KR" altLang="en-US" dirty="0"/>
          </a:p>
        </p:txBody>
      </p:sp>
      <p:sp>
        <p:nvSpPr>
          <p:cNvPr id="62" name="직사각형 61"/>
          <p:cNvSpPr/>
          <p:nvPr/>
        </p:nvSpPr>
        <p:spPr>
          <a:xfrm>
            <a:off x="24876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D5</a:t>
            </a:r>
            <a:endParaRPr lang="ko-KR" altLang="en-US" dirty="0"/>
          </a:p>
        </p:txBody>
      </p:sp>
      <p:sp>
        <p:nvSpPr>
          <p:cNvPr id="63" name="직사각형 62"/>
          <p:cNvSpPr/>
          <p:nvPr/>
        </p:nvSpPr>
        <p:spPr>
          <a:xfrm>
            <a:off x="331518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E5</a:t>
            </a:r>
            <a:endParaRPr lang="ko-KR" altLang="en-US" dirty="0"/>
          </a:p>
        </p:txBody>
      </p:sp>
      <p:sp>
        <p:nvSpPr>
          <p:cNvPr id="64" name="직사각형 63"/>
          <p:cNvSpPr/>
          <p:nvPr/>
        </p:nvSpPr>
        <p:spPr>
          <a:xfrm>
            <a:off x="415737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F5</a:t>
            </a:r>
            <a:endParaRPr lang="ko-KR" altLang="en-US" dirty="0"/>
          </a:p>
        </p:txBody>
      </p:sp>
      <p:sp>
        <p:nvSpPr>
          <p:cNvPr id="65" name="직사각형 64"/>
          <p:cNvSpPr/>
          <p:nvPr/>
        </p:nvSpPr>
        <p:spPr>
          <a:xfrm>
            <a:off x="498464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G5</a:t>
            </a:r>
            <a:endParaRPr lang="ko-KR" altLang="en-US" dirty="0"/>
          </a:p>
        </p:txBody>
      </p:sp>
      <p:sp>
        <p:nvSpPr>
          <p:cNvPr id="66" name="직사각형 65"/>
          <p:cNvSpPr/>
          <p:nvPr/>
        </p:nvSpPr>
        <p:spPr>
          <a:xfrm>
            <a:off x="582684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H5</a:t>
            </a:r>
            <a:endParaRPr lang="ko-KR" altLang="en-US" dirty="0"/>
          </a:p>
        </p:txBody>
      </p:sp>
      <p:sp>
        <p:nvSpPr>
          <p:cNvPr id="67" name="직사각형 66"/>
          <p:cNvSpPr/>
          <p:nvPr/>
        </p:nvSpPr>
        <p:spPr>
          <a:xfrm>
            <a:off x="66544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I5</a:t>
            </a:r>
            <a:endParaRPr lang="ko-KR" altLang="en-US" dirty="0"/>
          </a:p>
        </p:txBody>
      </p:sp>
      <p:sp>
        <p:nvSpPr>
          <p:cNvPr id="68" name="직사각형 67"/>
          <p:cNvSpPr/>
          <p:nvPr/>
        </p:nvSpPr>
        <p:spPr>
          <a:xfrm>
            <a:off x="748200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J5</a:t>
            </a:r>
            <a:endParaRPr lang="ko-KR" altLang="en-US" dirty="0"/>
          </a:p>
        </p:txBody>
      </p:sp>
      <p:sp>
        <p:nvSpPr>
          <p:cNvPr id="69" name="직사각형 68"/>
          <p:cNvSpPr/>
          <p:nvPr/>
        </p:nvSpPr>
        <p:spPr>
          <a:xfrm>
            <a:off x="83242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K5</a:t>
            </a:r>
            <a:endParaRPr lang="ko-KR" altLang="en-US" dirty="0"/>
          </a:p>
        </p:txBody>
      </p:sp>
      <p:sp>
        <p:nvSpPr>
          <p:cNvPr id="70" name="직사각형 69"/>
          <p:cNvSpPr/>
          <p:nvPr/>
        </p:nvSpPr>
        <p:spPr>
          <a:xfrm>
            <a:off x="-97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A6</a:t>
            </a:r>
            <a:endParaRPr lang="ko-KR" altLang="en-US" dirty="0"/>
          </a:p>
        </p:txBody>
      </p:sp>
      <p:sp>
        <p:nvSpPr>
          <p:cNvPr id="71" name="직사각형 70"/>
          <p:cNvSpPr/>
          <p:nvPr/>
        </p:nvSpPr>
        <p:spPr>
          <a:xfrm>
            <a:off x="8178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B6</a:t>
            </a:r>
            <a:endParaRPr lang="ko-KR" altLang="en-US" dirty="0"/>
          </a:p>
        </p:txBody>
      </p:sp>
      <p:sp>
        <p:nvSpPr>
          <p:cNvPr id="72" name="직사각형 71"/>
          <p:cNvSpPr/>
          <p:nvPr/>
        </p:nvSpPr>
        <p:spPr>
          <a:xfrm>
            <a:off x="166000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C6</a:t>
            </a:r>
            <a:endParaRPr lang="ko-KR" altLang="en-US" dirty="0"/>
          </a:p>
        </p:txBody>
      </p:sp>
      <p:sp>
        <p:nvSpPr>
          <p:cNvPr id="73" name="직사각형 72"/>
          <p:cNvSpPr/>
          <p:nvPr/>
        </p:nvSpPr>
        <p:spPr>
          <a:xfrm>
            <a:off x="24875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D6</a:t>
            </a:r>
            <a:endParaRPr lang="ko-KR" altLang="en-US" dirty="0"/>
          </a:p>
        </p:txBody>
      </p:sp>
      <p:sp>
        <p:nvSpPr>
          <p:cNvPr id="74" name="직사각형 73"/>
          <p:cNvSpPr/>
          <p:nvPr/>
        </p:nvSpPr>
        <p:spPr>
          <a:xfrm>
            <a:off x="331517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E6</a:t>
            </a:r>
            <a:endParaRPr lang="ko-KR" altLang="en-US" dirty="0"/>
          </a:p>
        </p:txBody>
      </p:sp>
      <p:sp>
        <p:nvSpPr>
          <p:cNvPr id="75" name="직사각형 74"/>
          <p:cNvSpPr/>
          <p:nvPr/>
        </p:nvSpPr>
        <p:spPr>
          <a:xfrm>
            <a:off x="41573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F6</a:t>
            </a:r>
            <a:endParaRPr lang="ko-KR" altLang="en-US" dirty="0"/>
          </a:p>
        </p:txBody>
      </p:sp>
      <p:sp>
        <p:nvSpPr>
          <p:cNvPr id="76" name="직사각형 75"/>
          <p:cNvSpPr/>
          <p:nvPr/>
        </p:nvSpPr>
        <p:spPr>
          <a:xfrm>
            <a:off x="498464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G6</a:t>
            </a:r>
            <a:endParaRPr lang="ko-KR" altLang="en-US" dirty="0"/>
          </a:p>
        </p:txBody>
      </p:sp>
      <p:sp>
        <p:nvSpPr>
          <p:cNvPr id="77" name="직사각형 76"/>
          <p:cNvSpPr/>
          <p:nvPr/>
        </p:nvSpPr>
        <p:spPr>
          <a:xfrm>
            <a:off x="582683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H6</a:t>
            </a:r>
            <a:endParaRPr lang="ko-KR" altLang="en-US" dirty="0"/>
          </a:p>
        </p:txBody>
      </p:sp>
      <p:sp>
        <p:nvSpPr>
          <p:cNvPr id="78" name="직사각형 77"/>
          <p:cNvSpPr/>
          <p:nvPr/>
        </p:nvSpPr>
        <p:spPr>
          <a:xfrm>
            <a:off x="66544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I6</a:t>
            </a:r>
            <a:endParaRPr lang="ko-KR" altLang="en-US" dirty="0"/>
          </a:p>
        </p:txBody>
      </p:sp>
      <p:sp>
        <p:nvSpPr>
          <p:cNvPr id="79" name="직사각형 78"/>
          <p:cNvSpPr/>
          <p:nvPr/>
        </p:nvSpPr>
        <p:spPr>
          <a:xfrm>
            <a:off x="748200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J6</a:t>
            </a:r>
            <a:endParaRPr lang="ko-KR" altLang="en-US" dirty="0"/>
          </a:p>
        </p:txBody>
      </p:sp>
      <p:sp>
        <p:nvSpPr>
          <p:cNvPr id="80" name="직사각형 79"/>
          <p:cNvSpPr/>
          <p:nvPr/>
        </p:nvSpPr>
        <p:spPr>
          <a:xfrm>
            <a:off x="83241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K6</a:t>
            </a:r>
            <a:endParaRPr lang="ko-KR" altLang="en-US" dirty="0"/>
          </a:p>
        </p:txBody>
      </p:sp>
      <p:sp>
        <p:nvSpPr>
          <p:cNvPr id="81" name="직사각형 80"/>
          <p:cNvSpPr/>
          <p:nvPr/>
        </p:nvSpPr>
        <p:spPr>
          <a:xfrm>
            <a:off x="-97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A7</a:t>
            </a:r>
            <a:endParaRPr lang="ko-KR" altLang="en-US" dirty="0"/>
          </a:p>
        </p:txBody>
      </p:sp>
      <p:sp>
        <p:nvSpPr>
          <p:cNvPr id="82" name="직사각형 81"/>
          <p:cNvSpPr/>
          <p:nvPr/>
        </p:nvSpPr>
        <p:spPr>
          <a:xfrm>
            <a:off x="8178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B7</a:t>
            </a:r>
            <a:endParaRPr lang="ko-KR" altLang="en-US" dirty="0"/>
          </a:p>
        </p:txBody>
      </p:sp>
      <p:sp>
        <p:nvSpPr>
          <p:cNvPr id="83" name="직사각형 82"/>
          <p:cNvSpPr/>
          <p:nvPr/>
        </p:nvSpPr>
        <p:spPr>
          <a:xfrm>
            <a:off x="166000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C7</a:t>
            </a:r>
            <a:endParaRPr lang="ko-KR" altLang="en-US" dirty="0"/>
          </a:p>
        </p:txBody>
      </p:sp>
      <p:sp>
        <p:nvSpPr>
          <p:cNvPr id="84" name="직사각형 83"/>
          <p:cNvSpPr/>
          <p:nvPr/>
        </p:nvSpPr>
        <p:spPr>
          <a:xfrm>
            <a:off x="24875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D7</a:t>
            </a:r>
            <a:endParaRPr lang="ko-KR" altLang="en-US" dirty="0"/>
          </a:p>
        </p:txBody>
      </p:sp>
      <p:sp>
        <p:nvSpPr>
          <p:cNvPr id="85" name="직사각형 84"/>
          <p:cNvSpPr/>
          <p:nvPr/>
        </p:nvSpPr>
        <p:spPr>
          <a:xfrm>
            <a:off x="331517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E7</a:t>
            </a:r>
            <a:endParaRPr lang="ko-KR" altLang="en-US" dirty="0"/>
          </a:p>
        </p:txBody>
      </p:sp>
      <p:sp>
        <p:nvSpPr>
          <p:cNvPr id="86" name="직사각형 85"/>
          <p:cNvSpPr/>
          <p:nvPr/>
        </p:nvSpPr>
        <p:spPr>
          <a:xfrm>
            <a:off x="41573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F7</a:t>
            </a:r>
            <a:endParaRPr lang="ko-KR" altLang="en-US" dirty="0"/>
          </a:p>
        </p:txBody>
      </p:sp>
      <p:sp>
        <p:nvSpPr>
          <p:cNvPr id="87" name="직사각형 86"/>
          <p:cNvSpPr/>
          <p:nvPr/>
        </p:nvSpPr>
        <p:spPr>
          <a:xfrm>
            <a:off x="498464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G7</a:t>
            </a:r>
            <a:endParaRPr lang="ko-KR" altLang="en-US" dirty="0"/>
          </a:p>
        </p:txBody>
      </p:sp>
      <p:sp>
        <p:nvSpPr>
          <p:cNvPr id="88" name="직사각형 87"/>
          <p:cNvSpPr/>
          <p:nvPr/>
        </p:nvSpPr>
        <p:spPr>
          <a:xfrm>
            <a:off x="582683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H7</a:t>
            </a:r>
            <a:endParaRPr lang="ko-KR" altLang="en-US" dirty="0"/>
          </a:p>
        </p:txBody>
      </p:sp>
      <p:sp>
        <p:nvSpPr>
          <p:cNvPr id="89" name="직사각형 88"/>
          <p:cNvSpPr/>
          <p:nvPr/>
        </p:nvSpPr>
        <p:spPr>
          <a:xfrm>
            <a:off x="66544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I7</a:t>
            </a:r>
            <a:endParaRPr lang="ko-KR" altLang="en-US" dirty="0"/>
          </a:p>
        </p:txBody>
      </p:sp>
      <p:sp>
        <p:nvSpPr>
          <p:cNvPr id="90" name="직사각형 89"/>
          <p:cNvSpPr/>
          <p:nvPr/>
        </p:nvSpPr>
        <p:spPr>
          <a:xfrm>
            <a:off x="748200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J7</a:t>
            </a:r>
            <a:endParaRPr lang="ko-KR" altLang="en-US" dirty="0"/>
          </a:p>
        </p:txBody>
      </p:sp>
      <p:sp>
        <p:nvSpPr>
          <p:cNvPr id="91" name="직사각형 90"/>
          <p:cNvSpPr/>
          <p:nvPr/>
        </p:nvSpPr>
        <p:spPr>
          <a:xfrm>
            <a:off x="83241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K7</a:t>
            </a:r>
            <a:endParaRPr lang="ko-KR" altLang="en-US" dirty="0"/>
          </a:p>
        </p:txBody>
      </p:sp>
      <p:sp>
        <p:nvSpPr>
          <p:cNvPr id="92" name="직사각형 91"/>
          <p:cNvSpPr/>
          <p:nvPr/>
        </p:nvSpPr>
        <p:spPr>
          <a:xfrm>
            <a:off x="-976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A8</a:t>
            </a:r>
            <a:endParaRPr lang="ko-KR" altLang="en-US" dirty="0"/>
          </a:p>
        </p:txBody>
      </p:sp>
      <p:sp>
        <p:nvSpPr>
          <p:cNvPr id="93" name="직사각형 92"/>
          <p:cNvSpPr/>
          <p:nvPr/>
        </p:nvSpPr>
        <p:spPr>
          <a:xfrm>
            <a:off x="8178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B8</a:t>
            </a:r>
            <a:endParaRPr lang="ko-KR" altLang="en-US" dirty="0"/>
          </a:p>
        </p:txBody>
      </p:sp>
      <p:sp>
        <p:nvSpPr>
          <p:cNvPr id="94" name="직사각형 93"/>
          <p:cNvSpPr/>
          <p:nvPr/>
        </p:nvSpPr>
        <p:spPr>
          <a:xfrm>
            <a:off x="166001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C8</a:t>
            </a:r>
            <a:endParaRPr lang="ko-KR" altLang="en-US" dirty="0"/>
          </a:p>
        </p:txBody>
      </p:sp>
      <p:sp>
        <p:nvSpPr>
          <p:cNvPr id="95" name="직사각형 94"/>
          <p:cNvSpPr/>
          <p:nvPr/>
        </p:nvSpPr>
        <p:spPr>
          <a:xfrm>
            <a:off x="24876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D8</a:t>
            </a:r>
            <a:endParaRPr lang="ko-KR" altLang="en-US" dirty="0"/>
          </a:p>
        </p:txBody>
      </p:sp>
      <p:sp>
        <p:nvSpPr>
          <p:cNvPr id="96" name="직사각형 95"/>
          <p:cNvSpPr/>
          <p:nvPr/>
        </p:nvSpPr>
        <p:spPr>
          <a:xfrm>
            <a:off x="331518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E8</a:t>
            </a:r>
            <a:endParaRPr lang="ko-KR" altLang="en-US" dirty="0"/>
          </a:p>
        </p:txBody>
      </p:sp>
      <p:sp>
        <p:nvSpPr>
          <p:cNvPr id="97" name="직사각형 96"/>
          <p:cNvSpPr/>
          <p:nvPr/>
        </p:nvSpPr>
        <p:spPr>
          <a:xfrm>
            <a:off x="415737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F8</a:t>
            </a:r>
            <a:endParaRPr lang="ko-KR" altLang="en-US" dirty="0"/>
          </a:p>
        </p:txBody>
      </p:sp>
      <p:sp>
        <p:nvSpPr>
          <p:cNvPr id="98" name="직사각형 97"/>
          <p:cNvSpPr/>
          <p:nvPr/>
        </p:nvSpPr>
        <p:spPr>
          <a:xfrm>
            <a:off x="498464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G8</a:t>
            </a:r>
            <a:endParaRPr lang="ko-KR" altLang="en-US" dirty="0"/>
          </a:p>
        </p:txBody>
      </p:sp>
      <p:sp>
        <p:nvSpPr>
          <p:cNvPr id="99" name="직사각형 98"/>
          <p:cNvSpPr/>
          <p:nvPr/>
        </p:nvSpPr>
        <p:spPr>
          <a:xfrm>
            <a:off x="582684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H8</a:t>
            </a:r>
            <a:endParaRPr lang="ko-KR" altLang="en-US" dirty="0"/>
          </a:p>
        </p:txBody>
      </p:sp>
      <p:sp>
        <p:nvSpPr>
          <p:cNvPr id="100" name="직사각형 99"/>
          <p:cNvSpPr/>
          <p:nvPr/>
        </p:nvSpPr>
        <p:spPr>
          <a:xfrm>
            <a:off x="66544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I8</a:t>
            </a:r>
            <a:endParaRPr lang="ko-KR" altLang="en-US" dirty="0"/>
          </a:p>
        </p:txBody>
      </p:sp>
      <p:sp>
        <p:nvSpPr>
          <p:cNvPr id="101" name="직사각형 100"/>
          <p:cNvSpPr/>
          <p:nvPr/>
        </p:nvSpPr>
        <p:spPr>
          <a:xfrm>
            <a:off x="748200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J8</a:t>
            </a:r>
            <a:endParaRPr lang="ko-KR" altLang="en-US" dirty="0"/>
          </a:p>
        </p:txBody>
      </p:sp>
      <p:sp>
        <p:nvSpPr>
          <p:cNvPr id="102" name="직사각형 101"/>
          <p:cNvSpPr/>
          <p:nvPr/>
        </p:nvSpPr>
        <p:spPr>
          <a:xfrm>
            <a:off x="83242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K8</a:t>
            </a:r>
            <a:endParaRPr lang="ko-KR" altLang="en-US" dirty="0"/>
          </a:p>
        </p:txBody>
      </p:sp>
      <p:sp>
        <p:nvSpPr>
          <p:cNvPr id="103" name="직사각형 102"/>
          <p:cNvSpPr/>
          <p:nvPr/>
        </p:nvSpPr>
        <p:spPr>
          <a:xfrm>
            <a:off x="-97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A9</a:t>
            </a:r>
            <a:endParaRPr lang="ko-KR" altLang="en-US" dirty="0"/>
          </a:p>
        </p:txBody>
      </p:sp>
      <p:sp>
        <p:nvSpPr>
          <p:cNvPr id="104" name="직사각형 103"/>
          <p:cNvSpPr/>
          <p:nvPr/>
        </p:nvSpPr>
        <p:spPr>
          <a:xfrm>
            <a:off x="8178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B9</a:t>
            </a:r>
            <a:endParaRPr lang="ko-KR" altLang="en-US" dirty="0"/>
          </a:p>
        </p:txBody>
      </p:sp>
      <p:sp>
        <p:nvSpPr>
          <p:cNvPr id="105" name="직사각형 104"/>
          <p:cNvSpPr/>
          <p:nvPr/>
        </p:nvSpPr>
        <p:spPr>
          <a:xfrm>
            <a:off x="166000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C9</a:t>
            </a:r>
            <a:endParaRPr lang="ko-KR" altLang="en-US" dirty="0"/>
          </a:p>
        </p:txBody>
      </p:sp>
      <p:sp>
        <p:nvSpPr>
          <p:cNvPr id="106" name="직사각형 105"/>
          <p:cNvSpPr/>
          <p:nvPr/>
        </p:nvSpPr>
        <p:spPr>
          <a:xfrm>
            <a:off x="24875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D9</a:t>
            </a:r>
            <a:endParaRPr lang="ko-KR" altLang="en-US" dirty="0"/>
          </a:p>
        </p:txBody>
      </p:sp>
      <p:sp>
        <p:nvSpPr>
          <p:cNvPr id="107" name="직사각형 106"/>
          <p:cNvSpPr/>
          <p:nvPr/>
        </p:nvSpPr>
        <p:spPr>
          <a:xfrm>
            <a:off x="331517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E9</a:t>
            </a:r>
            <a:endParaRPr lang="ko-KR" altLang="en-US" dirty="0"/>
          </a:p>
        </p:txBody>
      </p:sp>
      <p:sp>
        <p:nvSpPr>
          <p:cNvPr id="108" name="직사각형 107"/>
          <p:cNvSpPr/>
          <p:nvPr/>
        </p:nvSpPr>
        <p:spPr>
          <a:xfrm>
            <a:off x="41573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F9</a:t>
            </a:r>
            <a:endParaRPr lang="ko-KR" altLang="en-US" dirty="0"/>
          </a:p>
        </p:txBody>
      </p:sp>
      <p:sp>
        <p:nvSpPr>
          <p:cNvPr id="109" name="직사각형 108"/>
          <p:cNvSpPr/>
          <p:nvPr/>
        </p:nvSpPr>
        <p:spPr>
          <a:xfrm>
            <a:off x="498464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G9</a:t>
            </a:r>
            <a:endParaRPr lang="ko-KR" altLang="en-US" dirty="0"/>
          </a:p>
        </p:txBody>
      </p:sp>
      <p:sp>
        <p:nvSpPr>
          <p:cNvPr id="110" name="직사각형 109"/>
          <p:cNvSpPr/>
          <p:nvPr/>
        </p:nvSpPr>
        <p:spPr>
          <a:xfrm>
            <a:off x="582683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H9</a:t>
            </a:r>
            <a:endParaRPr lang="ko-KR" altLang="en-US" dirty="0"/>
          </a:p>
        </p:txBody>
      </p:sp>
      <p:sp>
        <p:nvSpPr>
          <p:cNvPr id="111" name="직사각형 110"/>
          <p:cNvSpPr/>
          <p:nvPr/>
        </p:nvSpPr>
        <p:spPr>
          <a:xfrm>
            <a:off x="66544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I9</a:t>
            </a:r>
            <a:endParaRPr lang="ko-KR" altLang="en-US" dirty="0"/>
          </a:p>
        </p:txBody>
      </p:sp>
      <p:sp>
        <p:nvSpPr>
          <p:cNvPr id="112" name="직사각형 111"/>
          <p:cNvSpPr/>
          <p:nvPr/>
        </p:nvSpPr>
        <p:spPr>
          <a:xfrm>
            <a:off x="748200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J9</a:t>
            </a:r>
            <a:endParaRPr lang="ko-KR" altLang="en-US" dirty="0"/>
          </a:p>
        </p:txBody>
      </p:sp>
      <p:sp>
        <p:nvSpPr>
          <p:cNvPr id="113" name="직사각형 112"/>
          <p:cNvSpPr/>
          <p:nvPr/>
        </p:nvSpPr>
        <p:spPr>
          <a:xfrm>
            <a:off x="83241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K9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272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gard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1694" y="0"/>
            <a:ext cx="11467478" cy="573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44497">
            <a:off x="-378368" y="2813487"/>
            <a:ext cx="248295" cy="23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3855">
            <a:off x="6083199" y="4211948"/>
            <a:ext cx="248296" cy="23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0218">
            <a:off x="3939256" y="1226576"/>
            <a:ext cx="248296" cy="23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9015">
            <a:off x="3044358" y="1857051"/>
            <a:ext cx="248296" cy="23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3565">
            <a:off x="-2581" y="4029443"/>
            <a:ext cx="248296" cy="23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2107">
            <a:off x="4700940" y="3521662"/>
            <a:ext cx="248296" cy="23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0492">
            <a:off x="3938013" y="2722866"/>
            <a:ext cx="248297" cy="23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0725">
            <a:off x="2628106" y="5475946"/>
            <a:ext cx="248296" cy="23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9162">
            <a:off x="1676394" y="4523945"/>
            <a:ext cx="248296" cy="23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9692">
            <a:off x="4790750" y="5303331"/>
            <a:ext cx="248296" cy="23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cat  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96" y="1227363"/>
            <a:ext cx="700288" cy="6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-97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A1</a:t>
            </a:r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8178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B1</a:t>
            </a:r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166000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C1</a:t>
            </a:r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24875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D1</a:t>
            </a: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331517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E1</a:t>
            </a:r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41573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F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21" name="직사각형 20"/>
          <p:cNvSpPr/>
          <p:nvPr/>
        </p:nvSpPr>
        <p:spPr>
          <a:xfrm>
            <a:off x="498464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G1</a:t>
            </a:r>
            <a:endParaRPr lang="ko-KR" altLang="en-US" dirty="0"/>
          </a:p>
        </p:txBody>
      </p:sp>
      <p:sp>
        <p:nvSpPr>
          <p:cNvPr id="22" name="직사각형 21"/>
          <p:cNvSpPr/>
          <p:nvPr/>
        </p:nvSpPr>
        <p:spPr>
          <a:xfrm>
            <a:off x="582683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H1</a:t>
            </a:r>
            <a:endParaRPr lang="ko-KR" altLang="en-US" dirty="0"/>
          </a:p>
        </p:txBody>
      </p:sp>
      <p:sp>
        <p:nvSpPr>
          <p:cNvPr id="23" name="직사각형 22"/>
          <p:cNvSpPr/>
          <p:nvPr/>
        </p:nvSpPr>
        <p:spPr>
          <a:xfrm>
            <a:off x="66544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I1</a:t>
            </a:r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>
            <a:off x="748200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J1</a:t>
            </a:r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>
            <a:off x="83241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K1</a:t>
            </a:r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>
          <a:xfrm>
            <a:off x="-97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A2</a:t>
            </a:r>
            <a:endParaRPr lang="ko-KR" altLang="en-US" dirty="0"/>
          </a:p>
        </p:txBody>
      </p:sp>
      <p:sp>
        <p:nvSpPr>
          <p:cNvPr id="27" name="직사각형 26"/>
          <p:cNvSpPr/>
          <p:nvPr/>
        </p:nvSpPr>
        <p:spPr>
          <a:xfrm>
            <a:off x="8178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B2</a:t>
            </a:r>
            <a:endParaRPr lang="ko-KR" altLang="en-US" dirty="0"/>
          </a:p>
        </p:txBody>
      </p:sp>
      <p:sp>
        <p:nvSpPr>
          <p:cNvPr id="28" name="직사각형 27"/>
          <p:cNvSpPr/>
          <p:nvPr/>
        </p:nvSpPr>
        <p:spPr>
          <a:xfrm>
            <a:off x="166000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C2</a:t>
            </a:r>
            <a:endParaRPr lang="ko-KR" altLang="en-US" dirty="0"/>
          </a:p>
        </p:txBody>
      </p:sp>
      <p:sp>
        <p:nvSpPr>
          <p:cNvPr id="29" name="직사각형 28"/>
          <p:cNvSpPr/>
          <p:nvPr/>
        </p:nvSpPr>
        <p:spPr>
          <a:xfrm>
            <a:off x="24875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D2</a:t>
            </a:r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331517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E2</a:t>
            </a:r>
            <a:endParaRPr lang="ko-KR" altLang="en-US" dirty="0"/>
          </a:p>
        </p:txBody>
      </p:sp>
      <p:sp>
        <p:nvSpPr>
          <p:cNvPr id="31" name="직사각형 30"/>
          <p:cNvSpPr/>
          <p:nvPr/>
        </p:nvSpPr>
        <p:spPr>
          <a:xfrm>
            <a:off x="41573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F2</a:t>
            </a:r>
            <a:endParaRPr lang="ko-KR" altLang="en-US" dirty="0"/>
          </a:p>
        </p:txBody>
      </p:sp>
      <p:sp>
        <p:nvSpPr>
          <p:cNvPr id="32" name="직사각형 31"/>
          <p:cNvSpPr/>
          <p:nvPr/>
        </p:nvSpPr>
        <p:spPr>
          <a:xfrm>
            <a:off x="498464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G2</a:t>
            </a:r>
            <a:endParaRPr lang="ko-KR" altLang="en-US" dirty="0"/>
          </a:p>
        </p:txBody>
      </p:sp>
      <p:sp>
        <p:nvSpPr>
          <p:cNvPr id="33" name="직사각형 32"/>
          <p:cNvSpPr/>
          <p:nvPr/>
        </p:nvSpPr>
        <p:spPr>
          <a:xfrm>
            <a:off x="582683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H2</a:t>
            </a:r>
            <a:endParaRPr lang="ko-KR" altLang="en-US" dirty="0"/>
          </a:p>
        </p:txBody>
      </p:sp>
      <p:sp>
        <p:nvSpPr>
          <p:cNvPr id="34" name="직사각형 33"/>
          <p:cNvSpPr/>
          <p:nvPr/>
        </p:nvSpPr>
        <p:spPr>
          <a:xfrm>
            <a:off x="66544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I2</a:t>
            </a:r>
            <a:endParaRPr lang="ko-KR" altLang="en-US" dirty="0"/>
          </a:p>
        </p:txBody>
      </p:sp>
      <p:sp>
        <p:nvSpPr>
          <p:cNvPr id="35" name="직사각형 34"/>
          <p:cNvSpPr/>
          <p:nvPr/>
        </p:nvSpPr>
        <p:spPr>
          <a:xfrm>
            <a:off x="748200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J2</a:t>
            </a:r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>
          <a:xfrm>
            <a:off x="83241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K2</a:t>
            </a:r>
            <a:endParaRPr lang="ko-KR" altLang="en-US" dirty="0"/>
          </a:p>
        </p:txBody>
      </p:sp>
      <p:sp>
        <p:nvSpPr>
          <p:cNvPr id="37" name="직사각형 36"/>
          <p:cNvSpPr/>
          <p:nvPr/>
        </p:nvSpPr>
        <p:spPr>
          <a:xfrm>
            <a:off x="-97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A3</a:t>
            </a:r>
            <a:endParaRPr lang="ko-KR" altLang="en-US" dirty="0"/>
          </a:p>
        </p:txBody>
      </p:sp>
      <p:sp>
        <p:nvSpPr>
          <p:cNvPr id="38" name="직사각형 37"/>
          <p:cNvSpPr/>
          <p:nvPr/>
        </p:nvSpPr>
        <p:spPr>
          <a:xfrm>
            <a:off x="8178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B3</a:t>
            </a:r>
            <a:endParaRPr lang="ko-KR" altLang="en-US" dirty="0"/>
          </a:p>
        </p:txBody>
      </p:sp>
      <p:sp>
        <p:nvSpPr>
          <p:cNvPr id="39" name="직사각형 38"/>
          <p:cNvSpPr/>
          <p:nvPr/>
        </p:nvSpPr>
        <p:spPr>
          <a:xfrm>
            <a:off x="166000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C3</a:t>
            </a:r>
            <a:endParaRPr lang="ko-KR" altLang="en-US" dirty="0"/>
          </a:p>
        </p:txBody>
      </p:sp>
      <p:sp>
        <p:nvSpPr>
          <p:cNvPr id="40" name="직사각형 39"/>
          <p:cNvSpPr/>
          <p:nvPr/>
        </p:nvSpPr>
        <p:spPr>
          <a:xfrm>
            <a:off x="24875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D3</a:t>
            </a:r>
            <a:endParaRPr lang="ko-KR" altLang="en-US" dirty="0"/>
          </a:p>
        </p:txBody>
      </p:sp>
      <p:sp>
        <p:nvSpPr>
          <p:cNvPr id="41" name="직사각형 40"/>
          <p:cNvSpPr/>
          <p:nvPr/>
        </p:nvSpPr>
        <p:spPr>
          <a:xfrm>
            <a:off x="331517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E3</a:t>
            </a:r>
            <a:endParaRPr lang="ko-KR" altLang="en-US" dirty="0"/>
          </a:p>
        </p:txBody>
      </p:sp>
      <p:sp>
        <p:nvSpPr>
          <p:cNvPr id="42" name="직사각형 41"/>
          <p:cNvSpPr/>
          <p:nvPr/>
        </p:nvSpPr>
        <p:spPr>
          <a:xfrm>
            <a:off x="41573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F3</a:t>
            </a:r>
            <a:endParaRPr lang="ko-KR" altLang="en-US" dirty="0"/>
          </a:p>
        </p:txBody>
      </p:sp>
      <p:sp>
        <p:nvSpPr>
          <p:cNvPr id="43" name="직사각형 42"/>
          <p:cNvSpPr/>
          <p:nvPr/>
        </p:nvSpPr>
        <p:spPr>
          <a:xfrm>
            <a:off x="498464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G3</a:t>
            </a:r>
            <a:endParaRPr lang="ko-KR" altLang="en-US" dirty="0"/>
          </a:p>
        </p:txBody>
      </p:sp>
      <p:sp>
        <p:nvSpPr>
          <p:cNvPr id="44" name="직사각형 43"/>
          <p:cNvSpPr/>
          <p:nvPr/>
        </p:nvSpPr>
        <p:spPr>
          <a:xfrm>
            <a:off x="582683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H3</a:t>
            </a:r>
            <a:endParaRPr lang="ko-KR" altLang="en-US" dirty="0"/>
          </a:p>
        </p:txBody>
      </p:sp>
      <p:sp>
        <p:nvSpPr>
          <p:cNvPr id="45" name="직사각형 44"/>
          <p:cNvSpPr/>
          <p:nvPr/>
        </p:nvSpPr>
        <p:spPr>
          <a:xfrm>
            <a:off x="66544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I3</a:t>
            </a:r>
            <a:endParaRPr lang="ko-KR" altLang="en-US" dirty="0"/>
          </a:p>
        </p:txBody>
      </p:sp>
      <p:sp>
        <p:nvSpPr>
          <p:cNvPr id="46" name="직사각형 45"/>
          <p:cNvSpPr/>
          <p:nvPr/>
        </p:nvSpPr>
        <p:spPr>
          <a:xfrm>
            <a:off x="748200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J3</a:t>
            </a:r>
            <a:endParaRPr lang="ko-KR" altLang="en-US" dirty="0"/>
          </a:p>
        </p:txBody>
      </p:sp>
      <p:sp>
        <p:nvSpPr>
          <p:cNvPr id="47" name="직사각형 46"/>
          <p:cNvSpPr/>
          <p:nvPr/>
        </p:nvSpPr>
        <p:spPr>
          <a:xfrm>
            <a:off x="83241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K3</a:t>
            </a:r>
            <a:endParaRPr lang="ko-KR" altLang="en-US" dirty="0"/>
          </a:p>
        </p:txBody>
      </p:sp>
      <p:sp>
        <p:nvSpPr>
          <p:cNvPr id="48" name="직사각형 47"/>
          <p:cNvSpPr/>
          <p:nvPr/>
        </p:nvSpPr>
        <p:spPr>
          <a:xfrm>
            <a:off x="-97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A4</a:t>
            </a:r>
            <a:endParaRPr lang="ko-KR" altLang="en-US" dirty="0"/>
          </a:p>
        </p:txBody>
      </p:sp>
      <p:sp>
        <p:nvSpPr>
          <p:cNvPr id="49" name="직사각형 48"/>
          <p:cNvSpPr/>
          <p:nvPr/>
        </p:nvSpPr>
        <p:spPr>
          <a:xfrm>
            <a:off x="8178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B4</a:t>
            </a:r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166000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C4</a:t>
            </a:r>
            <a:endParaRPr lang="ko-KR" altLang="en-US" dirty="0"/>
          </a:p>
        </p:txBody>
      </p:sp>
      <p:sp>
        <p:nvSpPr>
          <p:cNvPr id="51" name="직사각형 50"/>
          <p:cNvSpPr/>
          <p:nvPr/>
        </p:nvSpPr>
        <p:spPr>
          <a:xfrm>
            <a:off x="24875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D4</a:t>
            </a:r>
            <a:endParaRPr lang="ko-KR" altLang="en-US" dirty="0"/>
          </a:p>
        </p:txBody>
      </p:sp>
      <p:sp>
        <p:nvSpPr>
          <p:cNvPr id="52" name="직사각형 51"/>
          <p:cNvSpPr/>
          <p:nvPr/>
        </p:nvSpPr>
        <p:spPr>
          <a:xfrm>
            <a:off x="331517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E4</a:t>
            </a:r>
            <a:endParaRPr lang="ko-KR" altLang="en-US" dirty="0"/>
          </a:p>
        </p:txBody>
      </p:sp>
      <p:sp>
        <p:nvSpPr>
          <p:cNvPr id="53" name="직사각형 52"/>
          <p:cNvSpPr/>
          <p:nvPr/>
        </p:nvSpPr>
        <p:spPr>
          <a:xfrm>
            <a:off x="41573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F4</a:t>
            </a:r>
            <a:endParaRPr lang="ko-KR" altLang="en-US" dirty="0"/>
          </a:p>
        </p:txBody>
      </p:sp>
      <p:sp>
        <p:nvSpPr>
          <p:cNvPr id="54" name="직사각형 53"/>
          <p:cNvSpPr/>
          <p:nvPr/>
        </p:nvSpPr>
        <p:spPr>
          <a:xfrm>
            <a:off x="498464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G4</a:t>
            </a:r>
            <a:endParaRPr lang="ko-KR" altLang="en-US" dirty="0"/>
          </a:p>
        </p:txBody>
      </p:sp>
      <p:sp>
        <p:nvSpPr>
          <p:cNvPr id="55" name="직사각형 54"/>
          <p:cNvSpPr/>
          <p:nvPr/>
        </p:nvSpPr>
        <p:spPr>
          <a:xfrm>
            <a:off x="582683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H4</a:t>
            </a:r>
            <a:endParaRPr lang="ko-KR" altLang="en-US" dirty="0"/>
          </a:p>
        </p:txBody>
      </p:sp>
      <p:sp>
        <p:nvSpPr>
          <p:cNvPr id="56" name="직사각형 55"/>
          <p:cNvSpPr/>
          <p:nvPr/>
        </p:nvSpPr>
        <p:spPr>
          <a:xfrm>
            <a:off x="66544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I4</a:t>
            </a:r>
            <a:endParaRPr lang="ko-KR" altLang="en-US" dirty="0"/>
          </a:p>
        </p:txBody>
      </p:sp>
      <p:sp>
        <p:nvSpPr>
          <p:cNvPr id="57" name="직사각형 56"/>
          <p:cNvSpPr/>
          <p:nvPr/>
        </p:nvSpPr>
        <p:spPr>
          <a:xfrm>
            <a:off x="748200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J4</a:t>
            </a:r>
            <a:endParaRPr lang="ko-KR" altLang="en-US" dirty="0"/>
          </a:p>
        </p:txBody>
      </p:sp>
      <p:sp>
        <p:nvSpPr>
          <p:cNvPr id="58" name="직사각형 57"/>
          <p:cNvSpPr/>
          <p:nvPr/>
        </p:nvSpPr>
        <p:spPr>
          <a:xfrm>
            <a:off x="83241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K4</a:t>
            </a:r>
            <a:endParaRPr lang="ko-KR" altLang="en-US" dirty="0"/>
          </a:p>
        </p:txBody>
      </p:sp>
      <p:sp>
        <p:nvSpPr>
          <p:cNvPr id="59" name="직사각형 58"/>
          <p:cNvSpPr/>
          <p:nvPr/>
        </p:nvSpPr>
        <p:spPr>
          <a:xfrm>
            <a:off x="-976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A5</a:t>
            </a:r>
            <a:endParaRPr lang="ko-KR" altLang="en-US" dirty="0"/>
          </a:p>
        </p:txBody>
      </p:sp>
      <p:sp>
        <p:nvSpPr>
          <p:cNvPr id="60" name="직사각형 59"/>
          <p:cNvSpPr/>
          <p:nvPr/>
        </p:nvSpPr>
        <p:spPr>
          <a:xfrm>
            <a:off x="8178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B5</a:t>
            </a:r>
            <a:endParaRPr lang="ko-KR" altLang="en-US" dirty="0"/>
          </a:p>
        </p:txBody>
      </p:sp>
      <p:sp>
        <p:nvSpPr>
          <p:cNvPr id="61" name="직사각형 60"/>
          <p:cNvSpPr/>
          <p:nvPr/>
        </p:nvSpPr>
        <p:spPr>
          <a:xfrm>
            <a:off x="166001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C5</a:t>
            </a:r>
            <a:endParaRPr lang="ko-KR" altLang="en-US" dirty="0"/>
          </a:p>
        </p:txBody>
      </p:sp>
      <p:sp>
        <p:nvSpPr>
          <p:cNvPr id="62" name="직사각형 61"/>
          <p:cNvSpPr/>
          <p:nvPr/>
        </p:nvSpPr>
        <p:spPr>
          <a:xfrm>
            <a:off x="24876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D5</a:t>
            </a:r>
            <a:endParaRPr lang="ko-KR" altLang="en-US" dirty="0"/>
          </a:p>
        </p:txBody>
      </p:sp>
      <p:sp>
        <p:nvSpPr>
          <p:cNvPr id="63" name="직사각형 62"/>
          <p:cNvSpPr/>
          <p:nvPr/>
        </p:nvSpPr>
        <p:spPr>
          <a:xfrm>
            <a:off x="331518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E5</a:t>
            </a:r>
            <a:endParaRPr lang="ko-KR" altLang="en-US" dirty="0"/>
          </a:p>
        </p:txBody>
      </p:sp>
      <p:sp>
        <p:nvSpPr>
          <p:cNvPr id="64" name="직사각형 63"/>
          <p:cNvSpPr/>
          <p:nvPr/>
        </p:nvSpPr>
        <p:spPr>
          <a:xfrm>
            <a:off x="415737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F5</a:t>
            </a:r>
            <a:endParaRPr lang="ko-KR" altLang="en-US" dirty="0"/>
          </a:p>
        </p:txBody>
      </p:sp>
      <p:sp>
        <p:nvSpPr>
          <p:cNvPr id="65" name="직사각형 64"/>
          <p:cNvSpPr/>
          <p:nvPr/>
        </p:nvSpPr>
        <p:spPr>
          <a:xfrm>
            <a:off x="498464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G5</a:t>
            </a:r>
            <a:endParaRPr lang="ko-KR" altLang="en-US" dirty="0"/>
          </a:p>
        </p:txBody>
      </p:sp>
      <p:sp>
        <p:nvSpPr>
          <p:cNvPr id="66" name="직사각형 65"/>
          <p:cNvSpPr/>
          <p:nvPr/>
        </p:nvSpPr>
        <p:spPr>
          <a:xfrm>
            <a:off x="582684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H5</a:t>
            </a:r>
            <a:endParaRPr lang="ko-KR" altLang="en-US" dirty="0"/>
          </a:p>
        </p:txBody>
      </p:sp>
      <p:sp>
        <p:nvSpPr>
          <p:cNvPr id="67" name="직사각형 66"/>
          <p:cNvSpPr/>
          <p:nvPr/>
        </p:nvSpPr>
        <p:spPr>
          <a:xfrm>
            <a:off x="66544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I5</a:t>
            </a:r>
            <a:endParaRPr lang="ko-KR" altLang="en-US" dirty="0"/>
          </a:p>
        </p:txBody>
      </p:sp>
      <p:sp>
        <p:nvSpPr>
          <p:cNvPr id="68" name="직사각형 67"/>
          <p:cNvSpPr/>
          <p:nvPr/>
        </p:nvSpPr>
        <p:spPr>
          <a:xfrm>
            <a:off x="748200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J5</a:t>
            </a:r>
            <a:endParaRPr lang="ko-KR" altLang="en-US" dirty="0"/>
          </a:p>
        </p:txBody>
      </p:sp>
      <p:sp>
        <p:nvSpPr>
          <p:cNvPr id="69" name="직사각형 68"/>
          <p:cNvSpPr/>
          <p:nvPr/>
        </p:nvSpPr>
        <p:spPr>
          <a:xfrm>
            <a:off x="83242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K5</a:t>
            </a:r>
            <a:endParaRPr lang="ko-KR" altLang="en-US" dirty="0"/>
          </a:p>
        </p:txBody>
      </p:sp>
      <p:sp>
        <p:nvSpPr>
          <p:cNvPr id="70" name="직사각형 69"/>
          <p:cNvSpPr/>
          <p:nvPr/>
        </p:nvSpPr>
        <p:spPr>
          <a:xfrm>
            <a:off x="-97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A6</a:t>
            </a:r>
            <a:endParaRPr lang="ko-KR" altLang="en-US" dirty="0"/>
          </a:p>
        </p:txBody>
      </p:sp>
      <p:sp>
        <p:nvSpPr>
          <p:cNvPr id="71" name="직사각형 70"/>
          <p:cNvSpPr/>
          <p:nvPr/>
        </p:nvSpPr>
        <p:spPr>
          <a:xfrm>
            <a:off x="8178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B6</a:t>
            </a:r>
            <a:endParaRPr lang="ko-KR" altLang="en-US" dirty="0"/>
          </a:p>
        </p:txBody>
      </p:sp>
      <p:sp>
        <p:nvSpPr>
          <p:cNvPr id="72" name="직사각형 71"/>
          <p:cNvSpPr/>
          <p:nvPr/>
        </p:nvSpPr>
        <p:spPr>
          <a:xfrm>
            <a:off x="166000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C6</a:t>
            </a:r>
            <a:endParaRPr lang="ko-KR" altLang="en-US" dirty="0"/>
          </a:p>
        </p:txBody>
      </p:sp>
      <p:sp>
        <p:nvSpPr>
          <p:cNvPr id="73" name="직사각형 72"/>
          <p:cNvSpPr/>
          <p:nvPr/>
        </p:nvSpPr>
        <p:spPr>
          <a:xfrm>
            <a:off x="24875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D6</a:t>
            </a:r>
            <a:endParaRPr lang="ko-KR" altLang="en-US" dirty="0"/>
          </a:p>
        </p:txBody>
      </p:sp>
      <p:sp>
        <p:nvSpPr>
          <p:cNvPr id="74" name="직사각형 73"/>
          <p:cNvSpPr/>
          <p:nvPr/>
        </p:nvSpPr>
        <p:spPr>
          <a:xfrm>
            <a:off x="331517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E6</a:t>
            </a:r>
            <a:endParaRPr lang="ko-KR" altLang="en-US" dirty="0"/>
          </a:p>
        </p:txBody>
      </p:sp>
      <p:sp>
        <p:nvSpPr>
          <p:cNvPr id="75" name="직사각형 74"/>
          <p:cNvSpPr/>
          <p:nvPr/>
        </p:nvSpPr>
        <p:spPr>
          <a:xfrm>
            <a:off x="41573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F6</a:t>
            </a:r>
            <a:endParaRPr lang="ko-KR" altLang="en-US" dirty="0"/>
          </a:p>
        </p:txBody>
      </p:sp>
      <p:sp>
        <p:nvSpPr>
          <p:cNvPr id="76" name="직사각형 75"/>
          <p:cNvSpPr/>
          <p:nvPr/>
        </p:nvSpPr>
        <p:spPr>
          <a:xfrm>
            <a:off x="498464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G6</a:t>
            </a:r>
            <a:endParaRPr lang="ko-KR" altLang="en-US" dirty="0"/>
          </a:p>
        </p:txBody>
      </p:sp>
      <p:sp>
        <p:nvSpPr>
          <p:cNvPr id="77" name="직사각형 76"/>
          <p:cNvSpPr/>
          <p:nvPr/>
        </p:nvSpPr>
        <p:spPr>
          <a:xfrm>
            <a:off x="582683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H6</a:t>
            </a:r>
            <a:endParaRPr lang="ko-KR" altLang="en-US" dirty="0"/>
          </a:p>
        </p:txBody>
      </p:sp>
      <p:sp>
        <p:nvSpPr>
          <p:cNvPr id="78" name="직사각형 77"/>
          <p:cNvSpPr/>
          <p:nvPr/>
        </p:nvSpPr>
        <p:spPr>
          <a:xfrm>
            <a:off x="66544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I6</a:t>
            </a:r>
            <a:endParaRPr lang="ko-KR" altLang="en-US" dirty="0"/>
          </a:p>
        </p:txBody>
      </p:sp>
      <p:sp>
        <p:nvSpPr>
          <p:cNvPr id="79" name="직사각형 78"/>
          <p:cNvSpPr/>
          <p:nvPr/>
        </p:nvSpPr>
        <p:spPr>
          <a:xfrm>
            <a:off x="748200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J6</a:t>
            </a:r>
            <a:endParaRPr lang="ko-KR" altLang="en-US" dirty="0"/>
          </a:p>
        </p:txBody>
      </p:sp>
      <p:sp>
        <p:nvSpPr>
          <p:cNvPr id="80" name="직사각형 79"/>
          <p:cNvSpPr/>
          <p:nvPr/>
        </p:nvSpPr>
        <p:spPr>
          <a:xfrm>
            <a:off x="83241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K6</a:t>
            </a:r>
            <a:endParaRPr lang="ko-KR" altLang="en-US" dirty="0"/>
          </a:p>
        </p:txBody>
      </p:sp>
      <p:sp>
        <p:nvSpPr>
          <p:cNvPr id="81" name="직사각형 80"/>
          <p:cNvSpPr/>
          <p:nvPr/>
        </p:nvSpPr>
        <p:spPr>
          <a:xfrm>
            <a:off x="-97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A7</a:t>
            </a:r>
            <a:endParaRPr lang="ko-KR" altLang="en-US" dirty="0"/>
          </a:p>
        </p:txBody>
      </p:sp>
      <p:sp>
        <p:nvSpPr>
          <p:cNvPr id="82" name="직사각형 81"/>
          <p:cNvSpPr/>
          <p:nvPr/>
        </p:nvSpPr>
        <p:spPr>
          <a:xfrm>
            <a:off x="8178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B7</a:t>
            </a:r>
            <a:endParaRPr lang="ko-KR" altLang="en-US" dirty="0"/>
          </a:p>
        </p:txBody>
      </p:sp>
      <p:sp>
        <p:nvSpPr>
          <p:cNvPr id="83" name="직사각형 82"/>
          <p:cNvSpPr/>
          <p:nvPr/>
        </p:nvSpPr>
        <p:spPr>
          <a:xfrm>
            <a:off x="166000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C7</a:t>
            </a:r>
            <a:endParaRPr lang="ko-KR" altLang="en-US" dirty="0"/>
          </a:p>
        </p:txBody>
      </p:sp>
      <p:sp>
        <p:nvSpPr>
          <p:cNvPr id="84" name="직사각형 83"/>
          <p:cNvSpPr/>
          <p:nvPr/>
        </p:nvSpPr>
        <p:spPr>
          <a:xfrm>
            <a:off x="24875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D7</a:t>
            </a:r>
            <a:endParaRPr lang="ko-KR" altLang="en-US" dirty="0"/>
          </a:p>
        </p:txBody>
      </p:sp>
      <p:sp>
        <p:nvSpPr>
          <p:cNvPr id="85" name="직사각형 84"/>
          <p:cNvSpPr/>
          <p:nvPr/>
        </p:nvSpPr>
        <p:spPr>
          <a:xfrm>
            <a:off x="331517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E7</a:t>
            </a:r>
            <a:endParaRPr lang="ko-KR" altLang="en-US" dirty="0"/>
          </a:p>
        </p:txBody>
      </p:sp>
      <p:sp>
        <p:nvSpPr>
          <p:cNvPr id="86" name="직사각형 85"/>
          <p:cNvSpPr/>
          <p:nvPr/>
        </p:nvSpPr>
        <p:spPr>
          <a:xfrm>
            <a:off x="41573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F7</a:t>
            </a:r>
            <a:endParaRPr lang="ko-KR" altLang="en-US" dirty="0"/>
          </a:p>
        </p:txBody>
      </p:sp>
      <p:sp>
        <p:nvSpPr>
          <p:cNvPr id="87" name="직사각형 86"/>
          <p:cNvSpPr/>
          <p:nvPr/>
        </p:nvSpPr>
        <p:spPr>
          <a:xfrm>
            <a:off x="498464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G7</a:t>
            </a:r>
            <a:endParaRPr lang="ko-KR" altLang="en-US" dirty="0"/>
          </a:p>
        </p:txBody>
      </p:sp>
      <p:sp>
        <p:nvSpPr>
          <p:cNvPr id="88" name="직사각형 87"/>
          <p:cNvSpPr/>
          <p:nvPr/>
        </p:nvSpPr>
        <p:spPr>
          <a:xfrm>
            <a:off x="582683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H7</a:t>
            </a:r>
            <a:endParaRPr lang="ko-KR" altLang="en-US" dirty="0"/>
          </a:p>
        </p:txBody>
      </p:sp>
      <p:sp>
        <p:nvSpPr>
          <p:cNvPr id="89" name="직사각형 88"/>
          <p:cNvSpPr/>
          <p:nvPr/>
        </p:nvSpPr>
        <p:spPr>
          <a:xfrm>
            <a:off x="66544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I7</a:t>
            </a:r>
            <a:endParaRPr lang="ko-KR" altLang="en-US" dirty="0"/>
          </a:p>
        </p:txBody>
      </p:sp>
      <p:sp>
        <p:nvSpPr>
          <p:cNvPr id="90" name="직사각형 89"/>
          <p:cNvSpPr/>
          <p:nvPr/>
        </p:nvSpPr>
        <p:spPr>
          <a:xfrm>
            <a:off x="748200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J7</a:t>
            </a:r>
            <a:endParaRPr lang="ko-KR" altLang="en-US" dirty="0"/>
          </a:p>
        </p:txBody>
      </p:sp>
      <p:sp>
        <p:nvSpPr>
          <p:cNvPr id="91" name="직사각형 90"/>
          <p:cNvSpPr/>
          <p:nvPr/>
        </p:nvSpPr>
        <p:spPr>
          <a:xfrm>
            <a:off x="83241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K7</a:t>
            </a:r>
            <a:endParaRPr lang="ko-KR" altLang="en-US" dirty="0"/>
          </a:p>
        </p:txBody>
      </p:sp>
      <p:sp>
        <p:nvSpPr>
          <p:cNvPr id="92" name="직사각형 91"/>
          <p:cNvSpPr/>
          <p:nvPr/>
        </p:nvSpPr>
        <p:spPr>
          <a:xfrm>
            <a:off x="-976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A8</a:t>
            </a:r>
            <a:endParaRPr lang="ko-KR" altLang="en-US" dirty="0"/>
          </a:p>
        </p:txBody>
      </p:sp>
      <p:sp>
        <p:nvSpPr>
          <p:cNvPr id="93" name="직사각형 92"/>
          <p:cNvSpPr/>
          <p:nvPr/>
        </p:nvSpPr>
        <p:spPr>
          <a:xfrm>
            <a:off x="8178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B8</a:t>
            </a:r>
            <a:endParaRPr lang="ko-KR" altLang="en-US" dirty="0"/>
          </a:p>
        </p:txBody>
      </p:sp>
      <p:sp>
        <p:nvSpPr>
          <p:cNvPr id="94" name="직사각형 93"/>
          <p:cNvSpPr/>
          <p:nvPr/>
        </p:nvSpPr>
        <p:spPr>
          <a:xfrm>
            <a:off x="166001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C8</a:t>
            </a:r>
            <a:endParaRPr lang="ko-KR" altLang="en-US" dirty="0"/>
          </a:p>
        </p:txBody>
      </p:sp>
      <p:sp>
        <p:nvSpPr>
          <p:cNvPr id="95" name="직사각형 94"/>
          <p:cNvSpPr/>
          <p:nvPr/>
        </p:nvSpPr>
        <p:spPr>
          <a:xfrm>
            <a:off x="24876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D8</a:t>
            </a:r>
            <a:endParaRPr lang="ko-KR" altLang="en-US" dirty="0"/>
          </a:p>
        </p:txBody>
      </p:sp>
      <p:sp>
        <p:nvSpPr>
          <p:cNvPr id="96" name="직사각형 95"/>
          <p:cNvSpPr/>
          <p:nvPr/>
        </p:nvSpPr>
        <p:spPr>
          <a:xfrm>
            <a:off x="331518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E8</a:t>
            </a:r>
            <a:endParaRPr lang="ko-KR" altLang="en-US" dirty="0"/>
          </a:p>
        </p:txBody>
      </p:sp>
      <p:sp>
        <p:nvSpPr>
          <p:cNvPr id="97" name="직사각형 96"/>
          <p:cNvSpPr/>
          <p:nvPr/>
        </p:nvSpPr>
        <p:spPr>
          <a:xfrm>
            <a:off x="415737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F8</a:t>
            </a:r>
            <a:endParaRPr lang="ko-KR" altLang="en-US" dirty="0"/>
          </a:p>
        </p:txBody>
      </p:sp>
      <p:sp>
        <p:nvSpPr>
          <p:cNvPr id="98" name="직사각형 97"/>
          <p:cNvSpPr/>
          <p:nvPr/>
        </p:nvSpPr>
        <p:spPr>
          <a:xfrm>
            <a:off x="498464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G8</a:t>
            </a:r>
            <a:endParaRPr lang="ko-KR" altLang="en-US" dirty="0"/>
          </a:p>
        </p:txBody>
      </p:sp>
      <p:sp>
        <p:nvSpPr>
          <p:cNvPr id="99" name="직사각형 98"/>
          <p:cNvSpPr/>
          <p:nvPr/>
        </p:nvSpPr>
        <p:spPr>
          <a:xfrm>
            <a:off x="582684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H8</a:t>
            </a:r>
            <a:endParaRPr lang="ko-KR" altLang="en-US" dirty="0"/>
          </a:p>
        </p:txBody>
      </p:sp>
      <p:sp>
        <p:nvSpPr>
          <p:cNvPr id="100" name="직사각형 99"/>
          <p:cNvSpPr/>
          <p:nvPr/>
        </p:nvSpPr>
        <p:spPr>
          <a:xfrm>
            <a:off x="66544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I8</a:t>
            </a:r>
            <a:endParaRPr lang="ko-KR" altLang="en-US" dirty="0"/>
          </a:p>
        </p:txBody>
      </p:sp>
      <p:sp>
        <p:nvSpPr>
          <p:cNvPr id="101" name="직사각형 100"/>
          <p:cNvSpPr/>
          <p:nvPr/>
        </p:nvSpPr>
        <p:spPr>
          <a:xfrm>
            <a:off x="748200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J8</a:t>
            </a:r>
            <a:endParaRPr lang="ko-KR" altLang="en-US" dirty="0"/>
          </a:p>
        </p:txBody>
      </p:sp>
      <p:sp>
        <p:nvSpPr>
          <p:cNvPr id="102" name="직사각형 101"/>
          <p:cNvSpPr/>
          <p:nvPr/>
        </p:nvSpPr>
        <p:spPr>
          <a:xfrm>
            <a:off x="83242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K8</a:t>
            </a:r>
            <a:endParaRPr lang="ko-KR" altLang="en-US" dirty="0"/>
          </a:p>
        </p:txBody>
      </p:sp>
      <p:sp>
        <p:nvSpPr>
          <p:cNvPr id="103" name="직사각형 102"/>
          <p:cNvSpPr/>
          <p:nvPr/>
        </p:nvSpPr>
        <p:spPr>
          <a:xfrm>
            <a:off x="-97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A9</a:t>
            </a:r>
            <a:endParaRPr lang="ko-KR" altLang="en-US" dirty="0"/>
          </a:p>
        </p:txBody>
      </p:sp>
      <p:sp>
        <p:nvSpPr>
          <p:cNvPr id="104" name="직사각형 103"/>
          <p:cNvSpPr/>
          <p:nvPr/>
        </p:nvSpPr>
        <p:spPr>
          <a:xfrm>
            <a:off x="8178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B9</a:t>
            </a:r>
            <a:endParaRPr lang="ko-KR" altLang="en-US" dirty="0"/>
          </a:p>
        </p:txBody>
      </p:sp>
      <p:sp>
        <p:nvSpPr>
          <p:cNvPr id="105" name="직사각형 104"/>
          <p:cNvSpPr/>
          <p:nvPr/>
        </p:nvSpPr>
        <p:spPr>
          <a:xfrm>
            <a:off x="166000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C9</a:t>
            </a:r>
            <a:endParaRPr lang="ko-KR" altLang="en-US" dirty="0"/>
          </a:p>
        </p:txBody>
      </p:sp>
      <p:sp>
        <p:nvSpPr>
          <p:cNvPr id="106" name="직사각형 105"/>
          <p:cNvSpPr/>
          <p:nvPr/>
        </p:nvSpPr>
        <p:spPr>
          <a:xfrm>
            <a:off x="24875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D9</a:t>
            </a:r>
            <a:endParaRPr lang="ko-KR" altLang="en-US" dirty="0"/>
          </a:p>
        </p:txBody>
      </p:sp>
      <p:sp>
        <p:nvSpPr>
          <p:cNvPr id="107" name="직사각형 106"/>
          <p:cNvSpPr/>
          <p:nvPr/>
        </p:nvSpPr>
        <p:spPr>
          <a:xfrm>
            <a:off x="331517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E9</a:t>
            </a:r>
            <a:endParaRPr lang="ko-KR" altLang="en-US" dirty="0"/>
          </a:p>
        </p:txBody>
      </p:sp>
      <p:sp>
        <p:nvSpPr>
          <p:cNvPr id="108" name="직사각형 107"/>
          <p:cNvSpPr/>
          <p:nvPr/>
        </p:nvSpPr>
        <p:spPr>
          <a:xfrm>
            <a:off x="41573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F9</a:t>
            </a:r>
            <a:endParaRPr lang="ko-KR" altLang="en-US" dirty="0"/>
          </a:p>
        </p:txBody>
      </p:sp>
      <p:sp>
        <p:nvSpPr>
          <p:cNvPr id="109" name="직사각형 108"/>
          <p:cNvSpPr/>
          <p:nvPr/>
        </p:nvSpPr>
        <p:spPr>
          <a:xfrm>
            <a:off x="498464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G9</a:t>
            </a:r>
            <a:endParaRPr lang="ko-KR" altLang="en-US" dirty="0"/>
          </a:p>
        </p:txBody>
      </p:sp>
      <p:sp>
        <p:nvSpPr>
          <p:cNvPr id="110" name="직사각형 109"/>
          <p:cNvSpPr/>
          <p:nvPr/>
        </p:nvSpPr>
        <p:spPr>
          <a:xfrm>
            <a:off x="582683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H9</a:t>
            </a:r>
            <a:endParaRPr lang="ko-KR" altLang="en-US" dirty="0"/>
          </a:p>
        </p:txBody>
      </p:sp>
      <p:sp>
        <p:nvSpPr>
          <p:cNvPr id="111" name="직사각형 110"/>
          <p:cNvSpPr/>
          <p:nvPr/>
        </p:nvSpPr>
        <p:spPr>
          <a:xfrm>
            <a:off x="66544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I9</a:t>
            </a:r>
            <a:endParaRPr lang="ko-KR" altLang="en-US" dirty="0"/>
          </a:p>
        </p:txBody>
      </p:sp>
      <p:sp>
        <p:nvSpPr>
          <p:cNvPr id="112" name="직사각형 111"/>
          <p:cNvSpPr/>
          <p:nvPr/>
        </p:nvSpPr>
        <p:spPr>
          <a:xfrm>
            <a:off x="748200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J9</a:t>
            </a:r>
            <a:endParaRPr lang="ko-KR" altLang="en-US" dirty="0"/>
          </a:p>
        </p:txBody>
      </p:sp>
      <p:sp>
        <p:nvSpPr>
          <p:cNvPr id="113" name="직사각형 112"/>
          <p:cNvSpPr/>
          <p:nvPr/>
        </p:nvSpPr>
        <p:spPr>
          <a:xfrm>
            <a:off x="83241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K9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272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2" y="-391333"/>
            <a:ext cx="9154922" cy="61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42036">
            <a:off x="2771800" y="2661832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40703">
            <a:off x="6012160" y="1633364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6242">
            <a:off x="611560" y="1394015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75049">
            <a:off x="1007468" y="337220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5270">
            <a:off x="4576997" y="1417340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5696" y="2549082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07233">
            <a:off x="6516216" y="2462246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3264">
            <a:off x="3635896" y="1928722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42488">
            <a:off x="1187624" y="2126212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92942">
            <a:off x="7236296" y="2574997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cat  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000" y="3191807"/>
            <a:ext cx="700288" cy="6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-97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A1</a:t>
            </a:r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8178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B1</a:t>
            </a:r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166000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C1</a:t>
            </a:r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24875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D1</a:t>
            </a: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331517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E1</a:t>
            </a:r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41573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F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21" name="직사각형 20"/>
          <p:cNvSpPr/>
          <p:nvPr/>
        </p:nvSpPr>
        <p:spPr>
          <a:xfrm>
            <a:off x="498464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G1</a:t>
            </a:r>
            <a:endParaRPr lang="ko-KR" altLang="en-US" dirty="0"/>
          </a:p>
        </p:txBody>
      </p:sp>
      <p:sp>
        <p:nvSpPr>
          <p:cNvPr id="22" name="직사각형 21"/>
          <p:cNvSpPr/>
          <p:nvPr/>
        </p:nvSpPr>
        <p:spPr>
          <a:xfrm>
            <a:off x="582683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H1</a:t>
            </a:r>
            <a:endParaRPr lang="ko-KR" altLang="en-US" dirty="0"/>
          </a:p>
        </p:txBody>
      </p:sp>
      <p:sp>
        <p:nvSpPr>
          <p:cNvPr id="23" name="직사각형 22"/>
          <p:cNvSpPr/>
          <p:nvPr/>
        </p:nvSpPr>
        <p:spPr>
          <a:xfrm>
            <a:off x="66544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I1</a:t>
            </a:r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>
            <a:off x="748200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J1</a:t>
            </a:r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>
            <a:off x="83241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K1</a:t>
            </a:r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>
          <a:xfrm>
            <a:off x="-97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A2</a:t>
            </a:r>
            <a:endParaRPr lang="ko-KR" altLang="en-US" dirty="0"/>
          </a:p>
        </p:txBody>
      </p:sp>
      <p:sp>
        <p:nvSpPr>
          <p:cNvPr id="27" name="직사각형 26"/>
          <p:cNvSpPr/>
          <p:nvPr/>
        </p:nvSpPr>
        <p:spPr>
          <a:xfrm>
            <a:off x="8178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B2</a:t>
            </a:r>
            <a:endParaRPr lang="ko-KR" altLang="en-US" dirty="0"/>
          </a:p>
        </p:txBody>
      </p:sp>
      <p:sp>
        <p:nvSpPr>
          <p:cNvPr id="28" name="직사각형 27"/>
          <p:cNvSpPr/>
          <p:nvPr/>
        </p:nvSpPr>
        <p:spPr>
          <a:xfrm>
            <a:off x="166000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C2</a:t>
            </a:r>
            <a:endParaRPr lang="ko-KR" altLang="en-US" dirty="0"/>
          </a:p>
        </p:txBody>
      </p:sp>
      <p:sp>
        <p:nvSpPr>
          <p:cNvPr id="29" name="직사각형 28"/>
          <p:cNvSpPr/>
          <p:nvPr/>
        </p:nvSpPr>
        <p:spPr>
          <a:xfrm>
            <a:off x="24875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D2</a:t>
            </a:r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331517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E2</a:t>
            </a:r>
            <a:endParaRPr lang="ko-KR" altLang="en-US" dirty="0"/>
          </a:p>
        </p:txBody>
      </p:sp>
      <p:sp>
        <p:nvSpPr>
          <p:cNvPr id="31" name="직사각형 30"/>
          <p:cNvSpPr/>
          <p:nvPr/>
        </p:nvSpPr>
        <p:spPr>
          <a:xfrm>
            <a:off x="41573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F2</a:t>
            </a:r>
            <a:endParaRPr lang="ko-KR" altLang="en-US" dirty="0"/>
          </a:p>
        </p:txBody>
      </p:sp>
      <p:sp>
        <p:nvSpPr>
          <p:cNvPr id="32" name="직사각형 31"/>
          <p:cNvSpPr/>
          <p:nvPr/>
        </p:nvSpPr>
        <p:spPr>
          <a:xfrm>
            <a:off x="498464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G2</a:t>
            </a:r>
            <a:endParaRPr lang="ko-KR" altLang="en-US" dirty="0"/>
          </a:p>
        </p:txBody>
      </p:sp>
      <p:sp>
        <p:nvSpPr>
          <p:cNvPr id="33" name="직사각형 32"/>
          <p:cNvSpPr/>
          <p:nvPr/>
        </p:nvSpPr>
        <p:spPr>
          <a:xfrm>
            <a:off x="582683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H2</a:t>
            </a:r>
            <a:endParaRPr lang="ko-KR" altLang="en-US" dirty="0"/>
          </a:p>
        </p:txBody>
      </p:sp>
      <p:sp>
        <p:nvSpPr>
          <p:cNvPr id="34" name="직사각형 33"/>
          <p:cNvSpPr/>
          <p:nvPr/>
        </p:nvSpPr>
        <p:spPr>
          <a:xfrm>
            <a:off x="66544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I2</a:t>
            </a:r>
            <a:endParaRPr lang="ko-KR" altLang="en-US" dirty="0"/>
          </a:p>
        </p:txBody>
      </p:sp>
      <p:sp>
        <p:nvSpPr>
          <p:cNvPr id="35" name="직사각형 34"/>
          <p:cNvSpPr/>
          <p:nvPr/>
        </p:nvSpPr>
        <p:spPr>
          <a:xfrm>
            <a:off x="748200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J2</a:t>
            </a:r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>
          <a:xfrm>
            <a:off x="83241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K2</a:t>
            </a:r>
            <a:endParaRPr lang="ko-KR" altLang="en-US" dirty="0"/>
          </a:p>
        </p:txBody>
      </p:sp>
      <p:sp>
        <p:nvSpPr>
          <p:cNvPr id="37" name="직사각형 36"/>
          <p:cNvSpPr/>
          <p:nvPr/>
        </p:nvSpPr>
        <p:spPr>
          <a:xfrm>
            <a:off x="-97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A3</a:t>
            </a:r>
            <a:endParaRPr lang="ko-KR" altLang="en-US" dirty="0"/>
          </a:p>
        </p:txBody>
      </p:sp>
      <p:sp>
        <p:nvSpPr>
          <p:cNvPr id="38" name="직사각형 37"/>
          <p:cNvSpPr/>
          <p:nvPr/>
        </p:nvSpPr>
        <p:spPr>
          <a:xfrm>
            <a:off x="8178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B3</a:t>
            </a:r>
            <a:endParaRPr lang="ko-KR" altLang="en-US" dirty="0"/>
          </a:p>
        </p:txBody>
      </p:sp>
      <p:sp>
        <p:nvSpPr>
          <p:cNvPr id="39" name="직사각형 38"/>
          <p:cNvSpPr/>
          <p:nvPr/>
        </p:nvSpPr>
        <p:spPr>
          <a:xfrm>
            <a:off x="166000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C3</a:t>
            </a:r>
            <a:endParaRPr lang="ko-KR" altLang="en-US" dirty="0"/>
          </a:p>
        </p:txBody>
      </p:sp>
      <p:sp>
        <p:nvSpPr>
          <p:cNvPr id="40" name="직사각형 39"/>
          <p:cNvSpPr/>
          <p:nvPr/>
        </p:nvSpPr>
        <p:spPr>
          <a:xfrm>
            <a:off x="24875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D3</a:t>
            </a:r>
            <a:endParaRPr lang="ko-KR" altLang="en-US" dirty="0"/>
          </a:p>
        </p:txBody>
      </p:sp>
      <p:sp>
        <p:nvSpPr>
          <p:cNvPr id="41" name="직사각형 40"/>
          <p:cNvSpPr/>
          <p:nvPr/>
        </p:nvSpPr>
        <p:spPr>
          <a:xfrm>
            <a:off x="331517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E3</a:t>
            </a:r>
            <a:endParaRPr lang="ko-KR" altLang="en-US" dirty="0"/>
          </a:p>
        </p:txBody>
      </p:sp>
      <p:sp>
        <p:nvSpPr>
          <p:cNvPr id="42" name="직사각형 41"/>
          <p:cNvSpPr/>
          <p:nvPr/>
        </p:nvSpPr>
        <p:spPr>
          <a:xfrm>
            <a:off x="41573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F3</a:t>
            </a:r>
            <a:endParaRPr lang="ko-KR" altLang="en-US" dirty="0"/>
          </a:p>
        </p:txBody>
      </p:sp>
      <p:sp>
        <p:nvSpPr>
          <p:cNvPr id="43" name="직사각형 42"/>
          <p:cNvSpPr/>
          <p:nvPr/>
        </p:nvSpPr>
        <p:spPr>
          <a:xfrm>
            <a:off x="498464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G3</a:t>
            </a:r>
            <a:endParaRPr lang="ko-KR" altLang="en-US" dirty="0"/>
          </a:p>
        </p:txBody>
      </p:sp>
      <p:sp>
        <p:nvSpPr>
          <p:cNvPr id="44" name="직사각형 43"/>
          <p:cNvSpPr/>
          <p:nvPr/>
        </p:nvSpPr>
        <p:spPr>
          <a:xfrm>
            <a:off x="582683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H3</a:t>
            </a:r>
            <a:endParaRPr lang="ko-KR" altLang="en-US" dirty="0"/>
          </a:p>
        </p:txBody>
      </p:sp>
      <p:sp>
        <p:nvSpPr>
          <p:cNvPr id="45" name="직사각형 44"/>
          <p:cNvSpPr/>
          <p:nvPr/>
        </p:nvSpPr>
        <p:spPr>
          <a:xfrm>
            <a:off x="66544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I3</a:t>
            </a:r>
            <a:endParaRPr lang="ko-KR" altLang="en-US" dirty="0"/>
          </a:p>
        </p:txBody>
      </p:sp>
      <p:sp>
        <p:nvSpPr>
          <p:cNvPr id="46" name="직사각형 45"/>
          <p:cNvSpPr/>
          <p:nvPr/>
        </p:nvSpPr>
        <p:spPr>
          <a:xfrm>
            <a:off x="748200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J3</a:t>
            </a:r>
            <a:endParaRPr lang="ko-KR" altLang="en-US" dirty="0"/>
          </a:p>
        </p:txBody>
      </p:sp>
      <p:sp>
        <p:nvSpPr>
          <p:cNvPr id="47" name="직사각형 46"/>
          <p:cNvSpPr/>
          <p:nvPr/>
        </p:nvSpPr>
        <p:spPr>
          <a:xfrm>
            <a:off x="83241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K3</a:t>
            </a:r>
            <a:endParaRPr lang="ko-KR" altLang="en-US" dirty="0"/>
          </a:p>
        </p:txBody>
      </p:sp>
      <p:sp>
        <p:nvSpPr>
          <p:cNvPr id="48" name="직사각형 47"/>
          <p:cNvSpPr/>
          <p:nvPr/>
        </p:nvSpPr>
        <p:spPr>
          <a:xfrm>
            <a:off x="-97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A4</a:t>
            </a:r>
            <a:endParaRPr lang="ko-KR" altLang="en-US" dirty="0"/>
          </a:p>
        </p:txBody>
      </p:sp>
      <p:sp>
        <p:nvSpPr>
          <p:cNvPr id="49" name="직사각형 48"/>
          <p:cNvSpPr/>
          <p:nvPr/>
        </p:nvSpPr>
        <p:spPr>
          <a:xfrm>
            <a:off x="8178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B4</a:t>
            </a:r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166000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C4</a:t>
            </a:r>
            <a:endParaRPr lang="ko-KR" altLang="en-US" dirty="0"/>
          </a:p>
        </p:txBody>
      </p:sp>
      <p:sp>
        <p:nvSpPr>
          <p:cNvPr id="51" name="직사각형 50"/>
          <p:cNvSpPr/>
          <p:nvPr/>
        </p:nvSpPr>
        <p:spPr>
          <a:xfrm>
            <a:off x="24875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D4</a:t>
            </a:r>
            <a:endParaRPr lang="ko-KR" altLang="en-US" dirty="0"/>
          </a:p>
        </p:txBody>
      </p:sp>
      <p:sp>
        <p:nvSpPr>
          <p:cNvPr id="52" name="직사각형 51"/>
          <p:cNvSpPr/>
          <p:nvPr/>
        </p:nvSpPr>
        <p:spPr>
          <a:xfrm>
            <a:off x="331517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E4</a:t>
            </a:r>
            <a:endParaRPr lang="ko-KR" altLang="en-US" dirty="0"/>
          </a:p>
        </p:txBody>
      </p:sp>
      <p:sp>
        <p:nvSpPr>
          <p:cNvPr id="53" name="직사각형 52"/>
          <p:cNvSpPr/>
          <p:nvPr/>
        </p:nvSpPr>
        <p:spPr>
          <a:xfrm>
            <a:off x="41573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F4</a:t>
            </a:r>
            <a:endParaRPr lang="ko-KR" altLang="en-US" dirty="0"/>
          </a:p>
        </p:txBody>
      </p:sp>
      <p:sp>
        <p:nvSpPr>
          <p:cNvPr id="54" name="직사각형 53"/>
          <p:cNvSpPr/>
          <p:nvPr/>
        </p:nvSpPr>
        <p:spPr>
          <a:xfrm>
            <a:off x="498464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G4</a:t>
            </a:r>
            <a:endParaRPr lang="ko-KR" altLang="en-US" dirty="0"/>
          </a:p>
        </p:txBody>
      </p:sp>
      <p:sp>
        <p:nvSpPr>
          <p:cNvPr id="55" name="직사각형 54"/>
          <p:cNvSpPr/>
          <p:nvPr/>
        </p:nvSpPr>
        <p:spPr>
          <a:xfrm>
            <a:off x="582683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H4</a:t>
            </a:r>
            <a:endParaRPr lang="ko-KR" altLang="en-US" dirty="0"/>
          </a:p>
        </p:txBody>
      </p:sp>
      <p:sp>
        <p:nvSpPr>
          <p:cNvPr id="56" name="직사각형 55"/>
          <p:cNvSpPr/>
          <p:nvPr/>
        </p:nvSpPr>
        <p:spPr>
          <a:xfrm>
            <a:off x="66544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I4</a:t>
            </a:r>
            <a:endParaRPr lang="ko-KR" altLang="en-US" dirty="0"/>
          </a:p>
        </p:txBody>
      </p:sp>
      <p:sp>
        <p:nvSpPr>
          <p:cNvPr id="57" name="직사각형 56"/>
          <p:cNvSpPr/>
          <p:nvPr/>
        </p:nvSpPr>
        <p:spPr>
          <a:xfrm>
            <a:off x="748200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J4</a:t>
            </a:r>
            <a:endParaRPr lang="ko-KR" altLang="en-US" dirty="0"/>
          </a:p>
        </p:txBody>
      </p:sp>
      <p:sp>
        <p:nvSpPr>
          <p:cNvPr id="58" name="직사각형 57"/>
          <p:cNvSpPr/>
          <p:nvPr/>
        </p:nvSpPr>
        <p:spPr>
          <a:xfrm>
            <a:off x="83241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K4</a:t>
            </a:r>
            <a:endParaRPr lang="ko-KR" altLang="en-US" dirty="0"/>
          </a:p>
        </p:txBody>
      </p:sp>
      <p:sp>
        <p:nvSpPr>
          <p:cNvPr id="59" name="직사각형 58"/>
          <p:cNvSpPr/>
          <p:nvPr/>
        </p:nvSpPr>
        <p:spPr>
          <a:xfrm>
            <a:off x="-976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A5</a:t>
            </a:r>
            <a:endParaRPr lang="ko-KR" altLang="en-US" dirty="0"/>
          </a:p>
        </p:txBody>
      </p:sp>
      <p:sp>
        <p:nvSpPr>
          <p:cNvPr id="60" name="직사각형 59"/>
          <p:cNvSpPr/>
          <p:nvPr/>
        </p:nvSpPr>
        <p:spPr>
          <a:xfrm>
            <a:off x="8178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B5</a:t>
            </a:r>
            <a:endParaRPr lang="ko-KR" altLang="en-US" dirty="0"/>
          </a:p>
        </p:txBody>
      </p:sp>
      <p:sp>
        <p:nvSpPr>
          <p:cNvPr id="61" name="직사각형 60"/>
          <p:cNvSpPr/>
          <p:nvPr/>
        </p:nvSpPr>
        <p:spPr>
          <a:xfrm>
            <a:off x="166001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C5</a:t>
            </a:r>
            <a:endParaRPr lang="ko-KR" altLang="en-US" dirty="0"/>
          </a:p>
        </p:txBody>
      </p:sp>
      <p:sp>
        <p:nvSpPr>
          <p:cNvPr id="62" name="직사각형 61"/>
          <p:cNvSpPr/>
          <p:nvPr/>
        </p:nvSpPr>
        <p:spPr>
          <a:xfrm>
            <a:off x="24876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D5</a:t>
            </a:r>
            <a:endParaRPr lang="ko-KR" altLang="en-US" dirty="0"/>
          </a:p>
        </p:txBody>
      </p:sp>
      <p:sp>
        <p:nvSpPr>
          <p:cNvPr id="63" name="직사각형 62"/>
          <p:cNvSpPr/>
          <p:nvPr/>
        </p:nvSpPr>
        <p:spPr>
          <a:xfrm>
            <a:off x="331518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E5</a:t>
            </a:r>
            <a:endParaRPr lang="ko-KR" altLang="en-US" dirty="0"/>
          </a:p>
        </p:txBody>
      </p:sp>
      <p:sp>
        <p:nvSpPr>
          <p:cNvPr id="64" name="직사각형 63"/>
          <p:cNvSpPr/>
          <p:nvPr/>
        </p:nvSpPr>
        <p:spPr>
          <a:xfrm>
            <a:off x="415737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F5</a:t>
            </a:r>
            <a:endParaRPr lang="ko-KR" altLang="en-US" dirty="0"/>
          </a:p>
        </p:txBody>
      </p:sp>
      <p:sp>
        <p:nvSpPr>
          <p:cNvPr id="65" name="직사각형 64"/>
          <p:cNvSpPr/>
          <p:nvPr/>
        </p:nvSpPr>
        <p:spPr>
          <a:xfrm>
            <a:off x="498464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G5</a:t>
            </a:r>
            <a:endParaRPr lang="ko-KR" altLang="en-US" dirty="0"/>
          </a:p>
        </p:txBody>
      </p:sp>
      <p:sp>
        <p:nvSpPr>
          <p:cNvPr id="66" name="직사각형 65"/>
          <p:cNvSpPr/>
          <p:nvPr/>
        </p:nvSpPr>
        <p:spPr>
          <a:xfrm>
            <a:off x="582684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H5</a:t>
            </a:r>
            <a:endParaRPr lang="ko-KR" altLang="en-US" dirty="0"/>
          </a:p>
        </p:txBody>
      </p:sp>
      <p:sp>
        <p:nvSpPr>
          <p:cNvPr id="67" name="직사각형 66"/>
          <p:cNvSpPr/>
          <p:nvPr/>
        </p:nvSpPr>
        <p:spPr>
          <a:xfrm>
            <a:off x="66544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I5</a:t>
            </a:r>
            <a:endParaRPr lang="ko-KR" altLang="en-US" dirty="0"/>
          </a:p>
        </p:txBody>
      </p:sp>
      <p:sp>
        <p:nvSpPr>
          <p:cNvPr id="68" name="직사각형 67"/>
          <p:cNvSpPr/>
          <p:nvPr/>
        </p:nvSpPr>
        <p:spPr>
          <a:xfrm>
            <a:off x="748200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J5</a:t>
            </a:r>
            <a:endParaRPr lang="ko-KR" altLang="en-US" dirty="0"/>
          </a:p>
        </p:txBody>
      </p:sp>
      <p:sp>
        <p:nvSpPr>
          <p:cNvPr id="69" name="직사각형 68"/>
          <p:cNvSpPr/>
          <p:nvPr/>
        </p:nvSpPr>
        <p:spPr>
          <a:xfrm>
            <a:off x="83242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K5</a:t>
            </a:r>
            <a:endParaRPr lang="ko-KR" altLang="en-US" dirty="0"/>
          </a:p>
        </p:txBody>
      </p:sp>
      <p:sp>
        <p:nvSpPr>
          <p:cNvPr id="70" name="직사각형 69"/>
          <p:cNvSpPr/>
          <p:nvPr/>
        </p:nvSpPr>
        <p:spPr>
          <a:xfrm>
            <a:off x="-97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A6</a:t>
            </a:r>
            <a:endParaRPr lang="ko-KR" altLang="en-US" dirty="0"/>
          </a:p>
        </p:txBody>
      </p:sp>
      <p:sp>
        <p:nvSpPr>
          <p:cNvPr id="71" name="직사각형 70"/>
          <p:cNvSpPr/>
          <p:nvPr/>
        </p:nvSpPr>
        <p:spPr>
          <a:xfrm>
            <a:off x="8178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B6</a:t>
            </a:r>
            <a:endParaRPr lang="ko-KR" altLang="en-US" dirty="0"/>
          </a:p>
        </p:txBody>
      </p:sp>
      <p:sp>
        <p:nvSpPr>
          <p:cNvPr id="72" name="직사각형 71"/>
          <p:cNvSpPr/>
          <p:nvPr/>
        </p:nvSpPr>
        <p:spPr>
          <a:xfrm>
            <a:off x="166000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C6</a:t>
            </a:r>
            <a:endParaRPr lang="ko-KR" altLang="en-US" dirty="0"/>
          </a:p>
        </p:txBody>
      </p:sp>
      <p:sp>
        <p:nvSpPr>
          <p:cNvPr id="73" name="직사각형 72"/>
          <p:cNvSpPr/>
          <p:nvPr/>
        </p:nvSpPr>
        <p:spPr>
          <a:xfrm>
            <a:off x="24875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D6</a:t>
            </a:r>
            <a:endParaRPr lang="ko-KR" altLang="en-US" dirty="0"/>
          </a:p>
        </p:txBody>
      </p:sp>
      <p:sp>
        <p:nvSpPr>
          <p:cNvPr id="74" name="직사각형 73"/>
          <p:cNvSpPr/>
          <p:nvPr/>
        </p:nvSpPr>
        <p:spPr>
          <a:xfrm>
            <a:off x="331517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E6</a:t>
            </a:r>
            <a:endParaRPr lang="ko-KR" altLang="en-US" dirty="0"/>
          </a:p>
        </p:txBody>
      </p:sp>
      <p:sp>
        <p:nvSpPr>
          <p:cNvPr id="75" name="직사각형 74"/>
          <p:cNvSpPr/>
          <p:nvPr/>
        </p:nvSpPr>
        <p:spPr>
          <a:xfrm>
            <a:off x="41573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F6</a:t>
            </a:r>
            <a:endParaRPr lang="ko-KR" altLang="en-US" dirty="0"/>
          </a:p>
        </p:txBody>
      </p:sp>
      <p:sp>
        <p:nvSpPr>
          <p:cNvPr id="76" name="직사각형 75"/>
          <p:cNvSpPr/>
          <p:nvPr/>
        </p:nvSpPr>
        <p:spPr>
          <a:xfrm>
            <a:off x="498464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G6</a:t>
            </a:r>
            <a:endParaRPr lang="ko-KR" altLang="en-US" dirty="0"/>
          </a:p>
        </p:txBody>
      </p:sp>
      <p:sp>
        <p:nvSpPr>
          <p:cNvPr id="77" name="직사각형 76"/>
          <p:cNvSpPr/>
          <p:nvPr/>
        </p:nvSpPr>
        <p:spPr>
          <a:xfrm>
            <a:off x="582683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H6</a:t>
            </a:r>
            <a:endParaRPr lang="ko-KR" altLang="en-US" dirty="0"/>
          </a:p>
        </p:txBody>
      </p:sp>
      <p:sp>
        <p:nvSpPr>
          <p:cNvPr id="78" name="직사각형 77"/>
          <p:cNvSpPr/>
          <p:nvPr/>
        </p:nvSpPr>
        <p:spPr>
          <a:xfrm>
            <a:off x="66544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I6</a:t>
            </a:r>
            <a:endParaRPr lang="ko-KR" altLang="en-US" dirty="0"/>
          </a:p>
        </p:txBody>
      </p:sp>
      <p:sp>
        <p:nvSpPr>
          <p:cNvPr id="79" name="직사각형 78"/>
          <p:cNvSpPr/>
          <p:nvPr/>
        </p:nvSpPr>
        <p:spPr>
          <a:xfrm>
            <a:off x="748200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J6</a:t>
            </a:r>
            <a:endParaRPr lang="ko-KR" altLang="en-US" dirty="0"/>
          </a:p>
        </p:txBody>
      </p:sp>
      <p:sp>
        <p:nvSpPr>
          <p:cNvPr id="80" name="직사각형 79"/>
          <p:cNvSpPr/>
          <p:nvPr/>
        </p:nvSpPr>
        <p:spPr>
          <a:xfrm>
            <a:off x="83241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K6</a:t>
            </a:r>
            <a:endParaRPr lang="ko-KR" altLang="en-US" dirty="0"/>
          </a:p>
        </p:txBody>
      </p:sp>
      <p:sp>
        <p:nvSpPr>
          <p:cNvPr id="81" name="직사각형 80"/>
          <p:cNvSpPr/>
          <p:nvPr/>
        </p:nvSpPr>
        <p:spPr>
          <a:xfrm>
            <a:off x="-97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A7</a:t>
            </a:r>
            <a:endParaRPr lang="ko-KR" altLang="en-US" dirty="0"/>
          </a:p>
        </p:txBody>
      </p:sp>
      <p:sp>
        <p:nvSpPr>
          <p:cNvPr id="82" name="직사각형 81"/>
          <p:cNvSpPr/>
          <p:nvPr/>
        </p:nvSpPr>
        <p:spPr>
          <a:xfrm>
            <a:off x="8178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B7</a:t>
            </a:r>
            <a:endParaRPr lang="ko-KR" altLang="en-US" dirty="0"/>
          </a:p>
        </p:txBody>
      </p:sp>
      <p:sp>
        <p:nvSpPr>
          <p:cNvPr id="83" name="직사각형 82"/>
          <p:cNvSpPr/>
          <p:nvPr/>
        </p:nvSpPr>
        <p:spPr>
          <a:xfrm>
            <a:off x="166000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C7</a:t>
            </a:r>
            <a:endParaRPr lang="ko-KR" altLang="en-US" dirty="0"/>
          </a:p>
        </p:txBody>
      </p:sp>
      <p:sp>
        <p:nvSpPr>
          <p:cNvPr id="84" name="직사각형 83"/>
          <p:cNvSpPr/>
          <p:nvPr/>
        </p:nvSpPr>
        <p:spPr>
          <a:xfrm>
            <a:off x="24875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D7</a:t>
            </a:r>
            <a:endParaRPr lang="ko-KR" altLang="en-US" dirty="0"/>
          </a:p>
        </p:txBody>
      </p:sp>
      <p:sp>
        <p:nvSpPr>
          <p:cNvPr id="85" name="직사각형 84"/>
          <p:cNvSpPr/>
          <p:nvPr/>
        </p:nvSpPr>
        <p:spPr>
          <a:xfrm>
            <a:off x="331517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E7</a:t>
            </a:r>
            <a:endParaRPr lang="ko-KR" altLang="en-US" dirty="0"/>
          </a:p>
        </p:txBody>
      </p:sp>
      <p:sp>
        <p:nvSpPr>
          <p:cNvPr id="86" name="직사각형 85"/>
          <p:cNvSpPr/>
          <p:nvPr/>
        </p:nvSpPr>
        <p:spPr>
          <a:xfrm>
            <a:off x="41573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F7</a:t>
            </a:r>
            <a:endParaRPr lang="ko-KR" altLang="en-US" dirty="0"/>
          </a:p>
        </p:txBody>
      </p:sp>
      <p:sp>
        <p:nvSpPr>
          <p:cNvPr id="87" name="직사각형 86"/>
          <p:cNvSpPr/>
          <p:nvPr/>
        </p:nvSpPr>
        <p:spPr>
          <a:xfrm>
            <a:off x="498464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G7</a:t>
            </a:r>
            <a:endParaRPr lang="ko-KR" altLang="en-US" dirty="0"/>
          </a:p>
        </p:txBody>
      </p:sp>
      <p:sp>
        <p:nvSpPr>
          <p:cNvPr id="88" name="직사각형 87"/>
          <p:cNvSpPr/>
          <p:nvPr/>
        </p:nvSpPr>
        <p:spPr>
          <a:xfrm>
            <a:off x="582683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H7</a:t>
            </a:r>
            <a:endParaRPr lang="ko-KR" altLang="en-US" dirty="0"/>
          </a:p>
        </p:txBody>
      </p:sp>
      <p:sp>
        <p:nvSpPr>
          <p:cNvPr id="89" name="직사각형 88"/>
          <p:cNvSpPr/>
          <p:nvPr/>
        </p:nvSpPr>
        <p:spPr>
          <a:xfrm>
            <a:off x="66544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I7</a:t>
            </a:r>
            <a:endParaRPr lang="ko-KR" altLang="en-US" dirty="0"/>
          </a:p>
        </p:txBody>
      </p:sp>
      <p:sp>
        <p:nvSpPr>
          <p:cNvPr id="90" name="직사각형 89"/>
          <p:cNvSpPr/>
          <p:nvPr/>
        </p:nvSpPr>
        <p:spPr>
          <a:xfrm>
            <a:off x="748200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J7</a:t>
            </a:r>
            <a:endParaRPr lang="ko-KR" altLang="en-US" dirty="0"/>
          </a:p>
        </p:txBody>
      </p:sp>
      <p:sp>
        <p:nvSpPr>
          <p:cNvPr id="91" name="직사각형 90"/>
          <p:cNvSpPr/>
          <p:nvPr/>
        </p:nvSpPr>
        <p:spPr>
          <a:xfrm>
            <a:off x="83241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K7</a:t>
            </a:r>
            <a:endParaRPr lang="ko-KR" altLang="en-US" dirty="0"/>
          </a:p>
        </p:txBody>
      </p:sp>
      <p:sp>
        <p:nvSpPr>
          <p:cNvPr id="92" name="직사각형 91"/>
          <p:cNvSpPr/>
          <p:nvPr/>
        </p:nvSpPr>
        <p:spPr>
          <a:xfrm>
            <a:off x="-976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A8</a:t>
            </a:r>
            <a:endParaRPr lang="ko-KR" altLang="en-US" dirty="0"/>
          </a:p>
        </p:txBody>
      </p:sp>
      <p:sp>
        <p:nvSpPr>
          <p:cNvPr id="93" name="직사각형 92"/>
          <p:cNvSpPr/>
          <p:nvPr/>
        </p:nvSpPr>
        <p:spPr>
          <a:xfrm>
            <a:off x="8178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B8</a:t>
            </a:r>
            <a:endParaRPr lang="ko-KR" altLang="en-US" dirty="0"/>
          </a:p>
        </p:txBody>
      </p:sp>
      <p:sp>
        <p:nvSpPr>
          <p:cNvPr id="94" name="직사각형 93"/>
          <p:cNvSpPr/>
          <p:nvPr/>
        </p:nvSpPr>
        <p:spPr>
          <a:xfrm>
            <a:off x="166001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C8</a:t>
            </a:r>
            <a:endParaRPr lang="ko-KR" altLang="en-US" dirty="0"/>
          </a:p>
        </p:txBody>
      </p:sp>
      <p:sp>
        <p:nvSpPr>
          <p:cNvPr id="95" name="직사각형 94"/>
          <p:cNvSpPr/>
          <p:nvPr/>
        </p:nvSpPr>
        <p:spPr>
          <a:xfrm>
            <a:off x="24876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D8</a:t>
            </a:r>
            <a:endParaRPr lang="ko-KR" altLang="en-US" dirty="0"/>
          </a:p>
        </p:txBody>
      </p:sp>
      <p:sp>
        <p:nvSpPr>
          <p:cNvPr id="96" name="직사각형 95"/>
          <p:cNvSpPr/>
          <p:nvPr/>
        </p:nvSpPr>
        <p:spPr>
          <a:xfrm>
            <a:off x="331518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E8</a:t>
            </a:r>
            <a:endParaRPr lang="ko-KR" altLang="en-US" dirty="0"/>
          </a:p>
        </p:txBody>
      </p:sp>
      <p:sp>
        <p:nvSpPr>
          <p:cNvPr id="97" name="직사각형 96"/>
          <p:cNvSpPr/>
          <p:nvPr/>
        </p:nvSpPr>
        <p:spPr>
          <a:xfrm>
            <a:off x="415737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F8</a:t>
            </a:r>
            <a:endParaRPr lang="ko-KR" altLang="en-US" dirty="0"/>
          </a:p>
        </p:txBody>
      </p:sp>
      <p:sp>
        <p:nvSpPr>
          <p:cNvPr id="98" name="직사각형 97"/>
          <p:cNvSpPr/>
          <p:nvPr/>
        </p:nvSpPr>
        <p:spPr>
          <a:xfrm>
            <a:off x="498464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G8</a:t>
            </a:r>
            <a:endParaRPr lang="ko-KR" altLang="en-US" dirty="0"/>
          </a:p>
        </p:txBody>
      </p:sp>
      <p:sp>
        <p:nvSpPr>
          <p:cNvPr id="99" name="직사각형 98"/>
          <p:cNvSpPr/>
          <p:nvPr/>
        </p:nvSpPr>
        <p:spPr>
          <a:xfrm>
            <a:off x="582684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H8</a:t>
            </a:r>
            <a:endParaRPr lang="ko-KR" altLang="en-US" dirty="0"/>
          </a:p>
        </p:txBody>
      </p:sp>
      <p:sp>
        <p:nvSpPr>
          <p:cNvPr id="100" name="직사각형 99"/>
          <p:cNvSpPr/>
          <p:nvPr/>
        </p:nvSpPr>
        <p:spPr>
          <a:xfrm>
            <a:off x="66544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I8</a:t>
            </a:r>
            <a:endParaRPr lang="ko-KR" altLang="en-US" dirty="0"/>
          </a:p>
        </p:txBody>
      </p:sp>
      <p:sp>
        <p:nvSpPr>
          <p:cNvPr id="101" name="직사각형 100"/>
          <p:cNvSpPr/>
          <p:nvPr/>
        </p:nvSpPr>
        <p:spPr>
          <a:xfrm>
            <a:off x="748200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J8</a:t>
            </a:r>
            <a:endParaRPr lang="ko-KR" altLang="en-US" dirty="0"/>
          </a:p>
        </p:txBody>
      </p:sp>
      <p:sp>
        <p:nvSpPr>
          <p:cNvPr id="102" name="직사각형 101"/>
          <p:cNvSpPr/>
          <p:nvPr/>
        </p:nvSpPr>
        <p:spPr>
          <a:xfrm>
            <a:off x="83242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K8</a:t>
            </a:r>
            <a:endParaRPr lang="ko-KR" altLang="en-US" dirty="0"/>
          </a:p>
        </p:txBody>
      </p:sp>
      <p:sp>
        <p:nvSpPr>
          <p:cNvPr id="103" name="직사각형 102"/>
          <p:cNvSpPr/>
          <p:nvPr/>
        </p:nvSpPr>
        <p:spPr>
          <a:xfrm>
            <a:off x="-97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A9</a:t>
            </a:r>
            <a:endParaRPr lang="ko-KR" altLang="en-US" dirty="0"/>
          </a:p>
        </p:txBody>
      </p:sp>
      <p:sp>
        <p:nvSpPr>
          <p:cNvPr id="104" name="직사각형 103"/>
          <p:cNvSpPr/>
          <p:nvPr/>
        </p:nvSpPr>
        <p:spPr>
          <a:xfrm>
            <a:off x="8178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B9</a:t>
            </a:r>
            <a:endParaRPr lang="ko-KR" altLang="en-US" dirty="0"/>
          </a:p>
        </p:txBody>
      </p:sp>
      <p:sp>
        <p:nvSpPr>
          <p:cNvPr id="105" name="직사각형 104"/>
          <p:cNvSpPr/>
          <p:nvPr/>
        </p:nvSpPr>
        <p:spPr>
          <a:xfrm>
            <a:off x="166000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C9</a:t>
            </a:r>
            <a:endParaRPr lang="ko-KR" altLang="en-US" dirty="0"/>
          </a:p>
        </p:txBody>
      </p:sp>
      <p:sp>
        <p:nvSpPr>
          <p:cNvPr id="106" name="직사각형 105"/>
          <p:cNvSpPr/>
          <p:nvPr/>
        </p:nvSpPr>
        <p:spPr>
          <a:xfrm>
            <a:off x="24875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D9</a:t>
            </a:r>
            <a:endParaRPr lang="ko-KR" altLang="en-US" dirty="0"/>
          </a:p>
        </p:txBody>
      </p:sp>
      <p:sp>
        <p:nvSpPr>
          <p:cNvPr id="107" name="직사각형 106"/>
          <p:cNvSpPr/>
          <p:nvPr/>
        </p:nvSpPr>
        <p:spPr>
          <a:xfrm>
            <a:off x="331517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E9</a:t>
            </a:r>
            <a:endParaRPr lang="ko-KR" altLang="en-US" dirty="0"/>
          </a:p>
        </p:txBody>
      </p:sp>
      <p:sp>
        <p:nvSpPr>
          <p:cNvPr id="108" name="직사각형 107"/>
          <p:cNvSpPr/>
          <p:nvPr/>
        </p:nvSpPr>
        <p:spPr>
          <a:xfrm>
            <a:off x="41573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F9</a:t>
            </a:r>
            <a:endParaRPr lang="ko-KR" altLang="en-US" dirty="0"/>
          </a:p>
        </p:txBody>
      </p:sp>
      <p:sp>
        <p:nvSpPr>
          <p:cNvPr id="109" name="직사각형 108"/>
          <p:cNvSpPr/>
          <p:nvPr/>
        </p:nvSpPr>
        <p:spPr>
          <a:xfrm>
            <a:off x="498464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G9</a:t>
            </a:r>
            <a:endParaRPr lang="ko-KR" altLang="en-US" dirty="0"/>
          </a:p>
        </p:txBody>
      </p:sp>
      <p:sp>
        <p:nvSpPr>
          <p:cNvPr id="110" name="직사각형 109"/>
          <p:cNvSpPr/>
          <p:nvPr/>
        </p:nvSpPr>
        <p:spPr>
          <a:xfrm>
            <a:off x="582683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H9</a:t>
            </a:r>
            <a:endParaRPr lang="ko-KR" altLang="en-US" dirty="0"/>
          </a:p>
        </p:txBody>
      </p:sp>
      <p:sp>
        <p:nvSpPr>
          <p:cNvPr id="111" name="직사각형 110"/>
          <p:cNvSpPr/>
          <p:nvPr/>
        </p:nvSpPr>
        <p:spPr>
          <a:xfrm>
            <a:off x="66544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I9</a:t>
            </a:r>
            <a:endParaRPr lang="ko-KR" altLang="en-US" dirty="0"/>
          </a:p>
        </p:txBody>
      </p:sp>
      <p:sp>
        <p:nvSpPr>
          <p:cNvPr id="112" name="직사각형 111"/>
          <p:cNvSpPr/>
          <p:nvPr/>
        </p:nvSpPr>
        <p:spPr>
          <a:xfrm>
            <a:off x="748200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J9</a:t>
            </a:r>
            <a:endParaRPr lang="ko-KR" altLang="en-US" dirty="0"/>
          </a:p>
        </p:txBody>
      </p:sp>
      <p:sp>
        <p:nvSpPr>
          <p:cNvPr id="113" name="직사각형 112"/>
          <p:cNvSpPr/>
          <p:nvPr/>
        </p:nvSpPr>
        <p:spPr>
          <a:xfrm>
            <a:off x="83241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K9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272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grocery st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762"/>
            <a:ext cx="9144000" cy="60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429">
            <a:off x="7452320" y="4009628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44322">
            <a:off x="4380570" y="2640688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6414">
            <a:off x="7452320" y="3349714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4882">
            <a:off x="2771800" y="3599632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85979">
            <a:off x="5292080" y="2872327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6863">
            <a:off x="6929775" y="5407435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04148">
            <a:off x="2123728" y="2785492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7744">
            <a:off x="3779912" y="3176043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68685">
            <a:off x="6909626" y="2668854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45034">
            <a:off x="6035707" y="2342362"/>
            <a:ext cx="180156" cy="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Image result for cat  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20" y="1896612"/>
            <a:ext cx="700288" cy="6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직사각형 24"/>
          <p:cNvSpPr/>
          <p:nvPr/>
        </p:nvSpPr>
        <p:spPr>
          <a:xfrm>
            <a:off x="-97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A1</a:t>
            </a:r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>
          <a:xfrm>
            <a:off x="8178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B1</a:t>
            </a:r>
            <a:endParaRPr lang="ko-KR" altLang="en-US" dirty="0"/>
          </a:p>
        </p:txBody>
      </p:sp>
      <p:sp>
        <p:nvSpPr>
          <p:cNvPr id="27" name="직사각형 26"/>
          <p:cNvSpPr/>
          <p:nvPr/>
        </p:nvSpPr>
        <p:spPr>
          <a:xfrm>
            <a:off x="166000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C1</a:t>
            </a:r>
            <a:endParaRPr lang="ko-KR" altLang="en-US" dirty="0"/>
          </a:p>
        </p:txBody>
      </p:sp>
      <p:sp>
        <p:nvSpPr>
          <p:cNvPr id="28" name="직사각형 27"/>
          <p:cNvSpPr/>
          <p:nvPr/>
        </p:nvSpPr>
        <p:spPr>
          <a:xfrm>
            <a:off x="24875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D1</a:t>
            </a:r>
            <a:endParaRPr lang="ko-KR" altLang="en-US" dirty="0"/>
          </a:p>
        </p:txBody>
      </p:sp>
      <p:sp>
        <p:nvSpPr>
          <p:cNvPr id="29" name="직사각형 28"/>
          <p:cNvSpPr/>
          <p:nvPr/>
        </p:nvSpPr>
        <p:spPr>
          <a:xfrm>
            <a:off x="331517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E1</a:t>
            </a:r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41573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F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31" name="직사각형 30"/>
          <p:cNvSpPr/>
          <p:nvPr/>
        </p:nvSpPr>
        <p:spPr>
          <a:xfrm>
            <a:off x="498464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G1</a:t>
            </a:r>
            <a:endParaRPr lang="ko-KR" altLang="en-US" dirty="0"/>
          </a:p>
        </p:txBody>
      </p:sp>
      <p:sp>
        <p:nvSpPr>
          <p:cNvPr id="32" name="직사각형 31"/>
          <p:cNvSpPr/>
          <p:nvPr/>
        </p:nvSpPr>
        <p:spPr>
          <a:xfrm>
            <a:off x="582683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H1</a:t>
            </a:r>
            <a:endParaRPr lang="ko-KR" altLang="en-US" dirty="0"/>
          </a:p>
        </p:txBody>
      </p:sp>
      <p:sp>
        <p:nvSpPr>
          <p:cNvPr id="33" name="직사각형 32"/>
          <p:cNvSpPr/>
          <p:nvPr/>
        </p:nvSpPr>
        <p:spPr>
          <a:xfrm>
            <a:off x="66544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I1</a:t>
            </a:r>
            <a:endParaRPr lang="ko-KR" altLang="en-US" dirty="0"/>
          </a:p>
        </p:txBody>
      </p:sp>
      <p:sp>
        <p:nvSpPr>
          <p:cNvPr id="34" name="직사각형 33"/>
          <p:cNvSpPr/>
          <p:nvPr/>
        </p:nvSpPr>
        <p:spPr>
          <a:xfrm>
            <a:off x="748200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J1</a:t>
            </a:r>
            <a:endParaRPr lang="ko-KR" altLang="en-US" dirty="0"/>
          </a:p>
        </p:txBody>
      </p:sp>
      <p:sp>
        <p:nvSpPr>
          <p:cNvPr id="35" name="직사각형 34"/>
          <p:cNvSpPr/>
          <p:nvPr/>
        </p:nvSpPr>
        <p:spPr>
          <a:xfrm>
            <a:off x="83241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K1</a:t>
            </a:r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>
          <a:xfrm>
            <a:off x="-97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A2</a:t>
            </a:r>
            <a:endParaRPr lang="ko-KR" altLang="en-US" dirty="0"/>
          </a:p>
        </p:txBody>
      </p:sp>
      <p:sp>
        <p:nvSpPr>
          <p:cNvPr id="37" name="직사각형 36"/>
          <p:cNvSpPr/>
          <p:nvPr/>
        </p:nvSpPr>
        <p:spPr>
          <a:xfrm>
            <a:off x="8178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B2</a:t>
            </a:r>
            <a:endParaRPr lang="ko-KR" altLang="en-US" dirty="0"/>
          </a:p>
        </p:txBody>
      </p:sp>
      <p:sp>
        <p:nvSpPr>
          <p:cNvPr id="38" name="직사각형 37"/>
          <p:cNvSpPr/>
          <p:nvPr/>
        </p:nvSpPr>
        <p:spPr>
          <a:xfrm>
            <a:off x="166000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C2</a:t>
            </a:r>
            <a:endParaRPr lang="ko-KR" altLang="en-US" dirty="0"/>
          </a:p>
        </p:txBody>
      </p:sp>
      <p:sp>
        <p:nvSpPr>
          <p:cNvPr id="39" name="직사각형 38"/>
          <p:cNvSpPr/>
          <p:nvPr/>
        </p:nvSpPr>
        <p:spPr>
          <a:xfrm>
            <a:off x="24875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D2</a:t>
            </a:r>
            <a:endParaRPr lang="ko-KR" altLang="en-US" dirty="0"/>
          </a:p>
        </p:txBody>
      </p:sp>
      <p:sp>
        <p:nvSpPr>
          <p:cNvPr id="40" name="직사각형 39"/>
          <p:cNvSpPr/>
          <p:nvPr/>
        </p:nvSpPr>
        <p:spPr>
          <a:xfrm>
            <a:off x="331517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E2</a:t>
            </a:r>
            <a:endParaRPr lang="ko-KR" altLang="en-US" dirty="0"/>
          </a:p>
        </p:txBody>
      </p:sp>
      <p:sp>
        <p:nvSpPr>
          <p:cNvPr id="41" name="직사각형 40"/>
          <p:cNvSpPr/>
          <p:nvPr/>
        </p:nvSpPr>
        <p:spPr>
          <a:xfrm>
            <a:off x="41573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F2</a:t>
            </a:r>
            <a:endParaRPr lang="ko-KR" altLang="en-US" dirty="0"/>
          </a:p>
        </p:txBody>
      </p:sp>
      <p:sp>
        <p:nvSpPr>
          <p:cNvPr id="42" name="직사각형 41"/>
          <p:cNvSpPr/>
          <p:nvPr/>
        </p:nvSpPr>
        <p:spPr>
          <a:xfrm>
            <a:off x="498464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G2</a:t>
            </a:r>
            <a:endParaRPr lang="ko-KR" altLang="en-US" dirty="0"/>
          </a:p>
        </p:txBody>
      </p:sp>
      <p:sp>
        <p:nvSpPr>
          <p:cNvPr id="43" name="직사각형 42"/>
          <p:cNvSpPr/>
          <p:nvPr/>
        </p:nvSpPr>
        <p:spPr>
          <a:xfrm>
            <a:off x="582683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H2</a:t>
            </a:r>
            <a:endParaRPr lang="ko-KR" altLang="en-US" dirty="0"/>
          </a:p>
        </p:txBody>
      </p:sp>
      <p:sp>
        <p:nvSpPr>
          <p:cNvPr id="44" name="직사각형 43"/>
          <p:cNvSpPr/>
          <p:nvPr/>
        </p:nvSpPr>
        <p:spPr>
          <a:xfrm>
            <a:off x="66544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I2</a:t>
            </a:r>
            <a:endParaRPr lang="ko-KR" altLang="en-US" dirty="0"/>
          </a:p>
        </p:txBody>
      </p:sp>
      <p:sp>
        <p:nvSpPr>
          <p:cNvPr id="45" name="직사각형 44"/>
          <p:cNvSpPr/>
          <p:nvPr/>
        </p:nvSpPr>
        <p:spPr>
          <a:xfrm>
            <a:off x="748200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J2</a:t>
            </a:r>
            <a:endParaRPr lang="ko-KR" altLang="en-US" dirty="0"/>
          </a:p>
        </p:txBody>
      </p:sp>
      <p:sp>
        <p:nvSpPr>
          <p:cNvPr id="46" name="직사각형 45"/>
          <p:cNvSpPr/>
          <p:nvPr/>
        </p:nvSpPr>
        <p:spPr>
          <a:xfrm>
            <a:off x="83241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K2</a:t>
            </a:r>
            <a:endParaRPr lang="ko-KR" altLang="en-US" dirty="0"/>
          </a:p>
        </p:txBody>
      </p:sp>
      <p:sp>
        <p:nvSpPr>
          <p:cNvPr id="47" name="직사각형 46"/>
          <p:cNvSpPr/>
          <p:nvPr/>
        </p:nvSpPr>
        <p:spPr>
          <a:xfrm>
            <a:off x="-97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A3</a:t>
            </a:r>
            <a:endParaRPr lang="ko-KR" altLang="en-US" dirty="0"/>
          </a:p>
        </p:txBody>
      </p:sp>
      <p:sp>
        <p:nvSpPr>
          <p:cNvPr id="48" name="직사각형 47"/>
          <p:cNvSpPr/>
          <p:nvPr/>
        </p:nvSpPr>
        <p:spPr>
          <a:xfrm>
            <a:off x="8178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B3</a:t>
            </a:r>
            <a:endParaRPr lang="ko-KR" altLang="en-US" dirty="0"/>
          </a:p>
        </p:txBody>
      </p:sp>
      <p:sp>
        <p:nvSpPr>
          <p:cNvPr id="49" name="직사각형 48"/>
          <p:cNvSpPr/>
          <p:nvPr/>
        </p:nvSpPr>
        <p:spPr>
          <a:xfrm>
            <a:off x="166000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C3</a:t>
            </a:r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24875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D3</a:t>
            </a:r>
            <a:endParaRPr lang="ko-KR" altLang="en-US" dirty="0"/>
          </a:p>
        </p:txBody>
      </p:sp>
      <p:sp>
        <p:nvSpPr>
          <p:cNvPr id="51" name="직사각형 50"/>
          <p:cNvSpPr/>
          <p:nvPr/>
        </p:nvSpPr>
        <p:spPr>
          <a:xfrm>
            <a:off x="331517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E3</a:t>
            </a:r>
            <a:endParaRPr lang="ko-KR" altLang="en-US" dirty="0"/>
          </a:p>
        </p:txBody>
      </p:sp>
      <p:sp>
        <p:nvSpPr>
          <p:cNvPr id="52" name="직사각형 51"/>
          <p:cNvSpPr/>
          <p:nvPr/>
        </p:nvSpPr>
        <p:spPr>
          <a:xfrm>
            <a:off x="41573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F3</a:t>
            </a:r>
            <a:endParaRPr lang="ko-KR" altLang="en-US" dirty="0"/>
          </a:p>
        </p:txBody>
      </p:sp>
      <p:sp>
        <p:nvSpPr>
          <p:cNvPr id="53" name="직사각형 52"/>
          <p:cNvSpPr/>
          <p:nvPr/>
        </p:nvSpPr>
        <p:spPr>
          <a:xfrm>
            <a:off x="498464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G3</a:t>
            </a:r>
            <a:endParaRPr lang="ko-KR" altLang="en-US" dirty="0"/>
          </a:p>
        </p:txBody>
      </p:sp>
      <p:sp>
        <p:nvSpPr>
          <p:cNvPr id="54" name="직사각형 53"/>
          <p:cNvSpPr/>
          <p:nvPr/>
        </p:nvSpPr>
        <p:spPr>
          <a:xfrm>
            <a:off x="582683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H3</a:t>
            </a:r>
            <a:endParaRPr lang="ko-KR" altLang="en-US" dirty="0"/>
          </a:p>
        </p:txBody>
      </p:sp>
      <p:sp>
        <p:nvSpPr>
          <p:cNvPr id="55" name="직사각형 54"/>
          <p:cNvSpPr/>
          <p:nvPr/>
        </p:nvSpPr>
        <p:spPr>
          <a:xfrm>
            <a:off x="66544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I3</a:t>
            </a:r>
            <a:endParaRPr lang="ko-KR" altLang="en-US" dirty="0"/>
          </a:p>
        </p:txBody>
      </p:sp>
      <p:sp>
        <p:nvSpPr>
          <p:cNvPr id="56" name="직사각형 55"/>
          <p:cNvSpPr/>
          <p:nvPr/>
        </p:nvSpPr>
        <p:spPr>
          <a:xfrm>
            <a:off x="748200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J3</a:t>
            </a:r>
            <a:endParaRPr lang="ko-KR" altLang="en-US" dirty="0"/>
          </a:p>
        </p:txBody>
      </p:sp>
      <p:sp>
        <p:nvSpPr>
          <p:cNvPr id="57" name="직사각형 56"/>
          <p:cNvSpPr/>
          <p:nvPr/>
        </p:nvSpPr>
        <p:spPr>
          <a:xfrm>
            <a:off x="83241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K3</a:t>
            </a:r>
            <a:endParaRPr lang="ko-KR" altLang="en-US" dirty="0"/>
          </a:p>
        </p:txBody>
      </p:sp>
      <p:sp>
        <p:nvSpPr>
          <p:cNvPr id="58" name="직사각형 57"/>
          <p:cNvSpPr/>
          <p:nvPr/>
        </p:nvSpPr>
        <p:spPr>
          <a:xfrm>
            <a:off x="-97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A4</a:t>
            </a:r>
            <a:endParaRPr lang="ko-KR" altLang="en-US" dirty="0"/>
          </a:p>
        </p:txBody>
      </p:sp>
      <p:sp>
        <p:nvSpPr>
          <p:cNvPr id="59" name="직사각형 58"/>
          <p:cNvSpPr/>
          <p:nvPr/>
        </p:nvSpPr>
        <p:spPr>
          <a:xfrm>
            <a:off x="8178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B4</a:t>
            </a:r>
            <a:endParaRPr lang="ko-KR" altLang="en-US" dirty="0"/>
          </a:p>
        </p:txBody>
      </p:sp>
      <p:sp>
        <p:nvSpPr>
          <p:cNvPr id="60" name="직사각형 59"/>
          <p:cNvSpPr/>
          <p:nvPr/>
        </p:nvSpPr>
        <p:spPr>
          <a:xfrm>
            <a:off x="166000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C4</a:t>
            </a:r>
            <a:endParaRPr lang="ko-KR" altLang="en-US" dirty="0"/>
          </a:p>
        </p:txBody>
      </p:sp>
      <p:sp>
        <p:nvSpPr>
          <p:cNvPr id="61" name="직사각형 60"/>
          <p:cNvSpPr/>
          <p:nvPr/>
        </p:nvSpPr>
        <p:spPr>
          <a:xfrm>
            <a:off x="24875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D4</a:t>
            </a:r>
            <a:endParaRPr lang="ko-KR" altLang="en-US" dirty="0"/>
          </a:p>
        </p:txBody>
      </p:sp>
      <p:sp>
        <p:nvSpPr>
          <p:cNvPr id="62" name="직사각형 61"/>
          <p:cNvSpPr/>
          <p:nvPr/>
        </p:nvSpPr>
        <p:spPr>
          <a:xfrm>
            <a:off x="331517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E4</a:t>
            </a:r>
            <a:endParaRPr lang="ko-KR" altLang="en-US" dirty="0"/>
          </a:p>
        </p:txBody>
      </p:sp>
      <p:sp>
        <p:nvSpPr>
          <p:cNvPr id="63" name="직사각형 62"/>
          <p:cNvSpPr/>
          <p:nvPr/>
        </p:nvSpPr>
        <p:spPr>
          <a:xfrm>
            <a:off x="41573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F4</a:t>
            </a:r>
            <a:endParaRPr lang="ko-KR" altLang="en-US" dirty="0"/>
          </a:p>
        </p:txBody>
      </p:sp>
      <p:sp>
        <p:nvSpPr>
          <p:cNvPr id="64" name="직사각형 63"/>
          <p:cNvSpPr/>
          <p:nvPr/>
        </p:nvSpPr>
        <p:spPr>
          <a:xfrm>
            <a:off x="498464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G4</a:t>
            </a:r>
            <a:endParaRPr lang="ko-KR" altLang="en-US" dirty="0"/>
          </a:p>
        </p:txBody>
      </p:sp>
      <p:sp>
        <p:nvSpPr>
          <p:cNvPr id="65" name="직사각형 64"/>
          <p:cNvSpPr/>
          <p:nvPr/>
        </p:nvSpPr>
        <p:spPr>
          <a:xfrm>
            <a:off x="582683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H4</a:t>
            </a:r>
            <a:endParaRPr lang="ko-KR" altLang="en-US" dirty="0"/>
          </a:p>
        </p:txBody>
      </p:sp>
      <p:sp>
        <p:nvSpPr>
          <p:cNvPr id="66" name="직사각형 65"/>
          <p:cNvSpPr/>
          <p:nvPr/>
        </p:nvSpPr>
        <p:spPr>
          <a:xfrm>
            <a:off x="66544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I4</a:t>
            </a:r>
            <a:endParaRPr lang="ko-KR" altLang="en-US" dirty="0"/>
          </a:p>
        </p:txBody>
      </p:sp>
      <p:sp>
        <p:nvSpPr>
          <p:cNvPr id="67" name="직사각형 66"/>
          <p:cNvSpPr/>
          <p:nvPr/>
        </p:nvSpPr>
        <p:spPr>
          <a:xfrm>
            <a:off x="748200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J4</a:t>
            </a:r>
            <a:endParaRPr lang="ko-KR" altLang="en-US" dirty="0"/>
          </a:p>
        </p:txBody>
      </p:sp>
      <p:sp>
        <p:nvSpPr>
          <p:cNvPr id="68" name="직사각형 67"/>
          <p:cNvSpPr/>
          <p:nvPr/>
        </p:nvSpPr>
        <p:spPr>
          <a:xfrm>
            <a:off x="83241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K4</a:t>
            </a:r>
            <a:endParaRPr lang="ko-KR" altLang="en-US" dirty="0"/>
          </a:p>
        </p:txBody>
      </p:sp>
      <p:sp>
        <p:nvSpPr>
          <p:cNvPr id="69" name="직사각형 68"/>
          <p:cNvSpPr/>
          <p:nvPr/>
        </p:nvSpPr>
        <p:spPr>
          <a:xfrm>
            <a:off x="-976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A5</a:t>
            </a:r>
            <a:endParaRPr lang="ko-KR" altLang="en-US" dirty="0"/>
          </a:p>
        </p:txBody>
      </p:sp>
      <p:sp>
        <p:nvSpPr>
          <p:cNvPr id="70" name="직사각형 69"/>
          <p:cNvSpPr/>
          <p:nvPr/>
        </p:nvSpPr>
        <p:spPr>
          <a:xfrm>
            <a:off x="8178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B5</a:t>
            </a:r>
            <a:endParaRPr lang="ko-KR" altLang="en-US" dirty="0"/>
          </a:p>
        </p:txBody>
      </p:sp>
      <p:sp>
        <p:nvSpPr>
          <p:cNvPr id="71" name="직사각형 70"/>
          <p:cNvSpPr/>
          <p:nvPr/>
        </p:nvSpPr>
        <p:spPr>
          <a:xfrm>
            <a:off x="166001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C5</a:t>
            </a:r>
            <a:endParaRPr lang="ko-KR" altLang="en-US" dirty="0"/>
          </a:p>
        </p:txBody>
      </p:sp>
      <p:sp>
        <p:nvSpPr>
          <p:cNvPr id="72" name="직사각형 71"/>
          <p:cNvSpPr/>
          <p:nvPr/>
        </p:nvSpPr>
        <p:spPr>
          <a:xfrm>
            <a:off x="24876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D5</a:t>
            </a:r>
            <a:endParaRPr lang="ko-KR" altLang="en-US" dirty="0"/>
          </a:p>
        </p:txBody>
      </p:sp>
      <p:sp>
        <p:nvSpPr>
          <p:cNvPr id="73" name="직사각형 72"/>
          <p:cNvSpPr/>
          <p:nvPr/>
        </p:nvSpPr>
        <p:spPr>
          <a:xfrm>
            <a:off x="331518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E5</a:t>
            </a:r>
            <a:endParaRPr lang="ko-KR" altLang="en-US" dirty="0"/>
          </a:p>
        </p:txBody>
      </p:sp>
      <p:sp>
        <p:nvSpPr>
          <p:cNvPr id="74" name="직사각형 73"/>
          <p:cNvSpPr/>
          <p:nvPr/>
        </p:nvSpPr>
        <p:spPr>
          <a:xfrm>
            <a:off x="415737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F5</a:t>
            </a:r>
            <a:endParaRPr lang="ko-KR" altLang="en-US" dirty="0"/>
          </a:p>
        </p:txBody>
      </p:sp>
      <p:sp>
        <p:nvSpPr>
          <p:cNvPr id="75" name="직사각형 74"/>
          <p:cNvSpPr/>
          <p:nvPr/>
        </p:nvSpPr>
        <p:spPr>
          <a:xfrm>
            <a:off x="498464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G5</a:t>
            </a:r>
            <a:endParaRPr lang="ko-KR" altLang="en-US" dirty="0"/>
          </a:p>
        </p:txBody>
      </p:sp>
      <p:sp>
        <p:nvSpPr>
          <p:cNvPr id="76" name="직사각형 75"/>
          <p:cNvSpPr/>
          <p:nvPr/>
        </p:nvSpPr>
        <p:spPr>
          <a:xfrm>
            <a:off x="582684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H5</a:t>
            </a:r>
            <a:endParaRPr lang="ko-KR" altLang="en-US" dirty="0"/>
          </a:p>
        </p:txBody>
      </p:sp>
      <p:sp>
        <p:nvSpPr>
          <p:cNvPr id="77" name="직사각형 76"/>
          <p:cNvSpPr/>
          <p:nvPr/>
        </p:nvSpPr>
        <p:spPr>
          <a:xfrm>
            <a:off x="66544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I5</a:t>
            </a:r>
            <a:endParaRPr lang="ko-KR" altLang="en-US" dirty="0"/>
          </a:p>
        </p:txBody>
      </p:sp>
      <p:sp>
        <p:nvSpPr>
          <p:cNvPr id="78" name="직사각형 77"/>
          <p:cNvSpPr/>
          <p:nvPr/>
        </p:nvSpPr>
        <p:spPr>
          <a:xfrm>
            <a:off x="748200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J5</a:t>
            </a:r>
            <a:endParaRPr lang="ko-KR" altLang="en-US" dirty="0"/>
          </a:p>
        </p:txBody>
      </p:sp>
      <p:sp>
        <p:nvSpPr>
          <p:cNvPr id="79" name="직사각형 78"/>
          <p:cNvSpPr/>
          <p:nvPr/>
        </p:nvSpPr>
        <p:spPr>
          <a:xfrm>
            <a:off x="83242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K5</a:t>
            </a:r>
            <a:endParaRPr lang="ko-KR" altLang="en-US" dirty="0"/>
          </a:p>
        </p:txBody>
      </p:sp>
      <p:sp>
        <p:nvSpPr>
          <p:cNvPr id="80" name="직사각형 79"/>
          <p:cNvSpPr/>
          <p:nvPr/>
        </p:nvSpPr>
        <p:spPr>
          <a:xfrm>
            <a:off x="-97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A6</a:t>
            </a:r>
            <a:endParaRPr lang="ko-KR" altLang="en-US" dirty="0"/>
          </a:p>
        </p:txBody>
      </p:sp>
      <p:sp>
        <p:nvSpPr>
          <p:cNvPr id="81" name="직사각형 80"/>
          <p:cNvSpPr/>
          <p:nvPr/>
        </p:nvSpPr>
        <p:spPr>
          <a:xfrm>
            <a:off x="8178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B6</a:t>
            </a:r>
            <a:endParaRPr lang="ko-KR" altLang="en-US" dirty="0"/>
          </a:p>
        </p:txBody>
      </p:sp>
      <p:sp>
        <p:nvSpPr>
          <p:cNvPr id="82" name="직사각형 81"/>
          <p:cNvSpPr/>
          <p:nvPr/>
        </p:nvSpPr>
        <p:spPr>
          <a:xfrm>
            <a:off x="166000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C6</a:t>
            </a:r>
            <a:endParaRPr lang="ko-KR" altLang="en-US" dirty="0"/>
          </a:p>
        </p:txBody>
      </p:sp>
      <p:sp>
        <p:nvSpPr>
          <p:cNvPr id="83" name="직사각형 82"/>
          <p:cNvSpPr/>
          <p:nvPr/>
        </p:nvSpPr>
        <p:spPr>
          <a:xfrm>
            <a:off x="24875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D6</a:t>
            </a:r>
            <a:endParaRPr lang="ko-KR" altLang="en-US" dirty="0"/>
          </a:p>
        </p:txBody>
      </p:sp>
      <p:sp>
        <p:nvSpPr>
          <p:cNvPr id="84" name="직사각형 83"/>
          <p:cNvSpPr/>
          <p:nvPr/>
        </p:nvSpPr>
        <p:spPr>
          <a:xfrm>
            <a:off x="331517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E6</a:t>
            </a:r>
            <a:endParaRPr lang="ko-KR" altLang="en-US" dirty="0"/>
          </a:p>
        </p:txBody>
      </p:sp>
      <p:sp>
        <p:nvSpPr>
          <p:cNvPr id="85" name="직사각형 84"/>
          <p:cNvSpPr/>
          <p:nvPr/>
        </p:nvSpPr>
        <p:spPr>
          <a:xfrm>
            <a:off x="41573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F6</a:t>
            </a:r>
            <a:endParaRPr lang="ko-KR" altLang="en-US" dirty="0"/>
          </a:p>
        </p:txBody>
      </p:sp>
      <p:sp>
        <p:nvSpPr>
          <p:cNvPr id="86" name="직사각형 85"/>
          <p:cNvSpPr/>
          <p:nvPr/>
        </p:nvSpPr>
        <p:spPr>
          <a:xfrm>
            <a:off x="498464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G6</a:t>
            </a:r>
            <a:endParaRPr lang="ko-KR" altLang="en-US" dirty="0"/>
          </a:p>
        </p:txBody>
      </p:sp>
      <p:sp>
        <p:nvSpPr>
          <p:cNvPr id="87" name="직사각형 86"/>
          <p:cNvSpPr/>
          <p:nvPr/>
        </p:nvSpPr>
        <p:spPr>
          <a:xfrm>
            <a:off x="582683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H6</a:t>
            </a:r>
            <a:endParaRPr lang="ko-KR" altLang="en-US" dirty="0"/>
          </a:p>
        </p:txBody>
      </p:sp>
      <p:sp>
        <p:nvSpPr>
          <p:cNvPr id="88" name="직사각형 87"/>
          <p:cNvSpPr/>
          <p:nvPr/>
        </p:nvSpPr>
        <p:spPr>
          <a:xfrm>
            <a:off x="66544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I6</a:t>
            </a:r>
            <a:endParaRPr lang="ko-KR" altLang="en-US" dirty="0"/>
          </a:p>
        </p:txBody>
      </p:sp>
      <p:sp>
        <p:nvSpPr>
          <p:cNvPr id="89" name="직사각형 88"/>
          <p:cNvSpPr/>
          <p:nvPr/>
        </p:nvSpPr>
        <p:spPr>
          <a:xfrm>
            <a:off x="748200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J6</a:t>
            </a:r>
            <a:endParaRPr lang="ko-KR" altLang="en-US" dirty="0"/>
          </a:p>
        </p:txBody>
      </p:sp>
      <p:sp>
        <p:nvSpPr>
          <p:cNvPr id="90" name="직사각형 89"/>
          <p:cNvSpPr/>
          <p:nvPr/>
        </p:nvSpPr>
        <p:spPr>
          <a:xfrm>
            <a:off x="83241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K6</a:t>
            </a:r>
            <a:endParaRPr lang="ko-KR" altLang="en-US" dirty="0"/>
          </a:p>
        </p:txBody>
      </p:sp>
      <p:sp>
        <p:nvSpPr>
          <p:cNvPr id="91" name="직사각형 90"/>
          <p:cNvSpPr/>
          <p:nvPr/>
        </p:nvSpPr>
        <p:spPr>
          <a:xfrm>
            <a:off x="-97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A7</a:t>
            </a:r>
            <a:endParaRPr lang="ko-KR" altLang="en-US" dirty="0"/>
          </a:p>
        </p:txBody>
      </p:sp>
      <p:sp>
        <p:nvSpPr>
          <p:cNvPr id="92" name="직사각형 91"/>
          <p:cNvSpPr/>
          <p:nvPr/>
        </p:nvSpPr>
        <p:spPr>
          <a:xfrm>
            <a:off x="8178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B7</a:t>
            </a:r>
            <a:endParaRPr lang="ko-KR" altLang="en-US" dirty="0"/>
          </a:p>
        </p:txBody>
      </p:sp>
      <p:sp>
        <p:nvSpPr>
          <p:cNvPr id="93" name="직사각형 92"/>
          <p:cNvSpPr/>
          <p:nvPr/>
        </p:nvSpPr>
        <p:spPr>
          <a:xfrm>
            <a:off x="166000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C7</a:t>
            </a:r>
            <a:endParaRPr lang="ko-KR" altLang="en-US" dirty="0"/>
          </a:p>
        </p:txBody>
      </p:sp>
      <p:sp>
        <p:nvSpPr>
          <p:cNvPr id="94" name="직사각형 93"/>
          <p:cNvSpPr/>
          <p:nvPr/>
        </p:nvSpPr>
        <p:spPr>
          <a:xfrm>
            <a:off x="24875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D7</a:t>
            </a:r>
            <a:endParaRPr lang="ko-KR" altLang="en-US" dirty="0"/>
          </a:p>
        </p:txBody>
      </p:sp>
      <p:sp>
        <p:nvSpPr>
          <p:cNvPr id="95" name="직사각형 94"/>
          <p:cNvSpPr/>
          <p:nvPr/>
        </p:nvSpPr>
        <p:spPr>
          <a:xfrm>
            <a:off x="331517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E7</a:t>
            </a:r>
            <a:endParaRPr lang="ko-KR" altLang="en-US" dirty="0"/>
          </a:p>
        </p:txBody>
      </p:sp>
      <p:sp>
        <p:nvSpPr>
          <p:cNvPr id="96" name="직사각형 95"/>
          <p:cNvSpPr/>
          <p:nvPr/>
        </p:nvSpPr>
        <p:spPr>
          <a:xfrm>
            <a:off x="41573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F7</a:t>
            </a:r>
            <a:endParaRPr lang="ko-KR" altLang="en-US" dirty="0"/>
          </a:p>
        </p:txBody>
      </p:sp>
      <p:sp>
        <p:nvSpPr>
          <p:cNvPr id="97" name="직사각형 96"/>
          <p:cNvSpPr/>
          <p:nvPr/>
        </p:nvSpPr>
        <p:spPr>
          <a:xfrm>
            <a:off x="498464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G7</a:t>
            </a:r>
            <a:endParaRPr lang="ko-KR" altLang="en-US" dirty="0"/>
          </a:p>
        </p:txBody>
      </p:sp>
      <p:sp>
        <p:nvSpPr>
          <p:cNvPr id="98" name="직사각형 97"/>
          <p:cNvSpPr/>
          <p:nvPr/>
        </p:nvSpPr>
        <p:spPr>
          <a:xfrm>
            <a:off x="582683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H7</a:t>
            </a:r>
            <a:endParaRPr lang="ko-KR" altLang="en-US" dirty="0"/>
          </a:p>
        </p:txBody>
      </p:sp>
      <p:sp>
        <p:nvSpPr>
          <p:cNvPr id="99" name="직사각형 98"/>
          <p:cNvSpPr/>
          <p:nvPr/>
        </p:nvSpPr>
        <p:spPr>
          <a:xfrm>
            <a:off x="66544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I7</a:t>
            </a:r>
            <a:endParaRPr lang="ko-KR" altLang="en-US" dirty="0"/>
          </a:p>
        </p:txBody>
      </p:sp>
      <p:sp>
        <p:nvSpPr>
          <p:cNvPr id="100" name="직사각형 99"/>
          <p:cNvSpPr/>
          <p:nvPr/>
        </p:nvSpPr>
        <p:spPr>
          <a:xfrm>
            <a:off x="748200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J7</a:t>
            </a:r>
            <a:endParaRPr lang="ko-KR" altLang="en-US" dirty="0"/>
          </a:p>
        </p:txBody>
      </p:sp>
      <p:sp>
        <p:nvSpPr>
          <p:cNvPr id="101" name="직사각형 100"/>
          <p:cNvSpPr/>
          <p:nvPr/>
        </p:nvSpPr>
        <p:spPr>
          <a:xfrm>
            <a:off x="83241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K7</a:t>
            </a:r>
            <a:endParaRPr lang="ko-KR" altLang="en-US" dirty="0"/>
          </a:p>
        </p:txBody>
      </p:sp>
      <p:sp>
        <p:nvSpPr>
          <p:cNvPr id="102" name="직사각형 101"/>
          <p:cNvSpPr/>
          <p:nvPr/>
        </p:nvSpPr>
        <p:spPr>
          <a:xfrm>
            <a:off x="-976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A8</a:t>
            </a:r>
            <a:endParaRPr lang="ko-KR" altLang="en-US" dirty="0"/>
          </a:p>
        </p:txBody>
      </p:sp>
      <p:sp>
        <p:nvSpPr>
          <p:cNvPr id="103" name="직사각형 102"/>
          <p:cNvSpPr/>
          <p:nvPr/>
        </p:nvSpPr>
        <p:spPr>
          <a:xfrm>
            <a:off x="8178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B8</a:t>
            </a:r>
            <a:endParaRPr lang="ko-KR" altLang="en-US" dirty="0"/>
          </a:p>
        </p:txBody>
      </p:sp>
      <p:sp>
        <p:nvSpPr>
          <p:cNvPr id="104" name="직사각형 103"/>
          <p:cNvSpPr/>
          <p:nvPr/>
        </p:nvSpPr>
        <p:spPr>
          <a:xfrm>
            <a:off x="166001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C8</a:t>
            </a:r>
            <a:endParaRPr lang="ko-KR" altLang="en-US" dirty="0"/>
          </a:p>
        </p:txBody>
      </p:sp>
      <p:sp>
        <p:nvSpPr>
          <p:cNvPr id="105" name="직사각형 104"/>
          <p:cNvSpPr/>
          <p:nvPr/>
        </p:nvSpPr>
        <p:spPr>
          <a:xfrm>
            <a:off x="24876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D8</a:t>
            </a:r>
            <a:endParaRPr lang="ko-KR" altLang="en-US" dirty="0"/>
          </a:p>
        </p:txBody>
      </p:sp>
      <p:sp>
        <p:nvSpPr>
          <p:cNvPr id="106" name="직사각형 105"/>
          <p:cNvSpPr/>
          <p:nvPr/>
        </p:nvSpPr>
        <p:spPr>
          <a:xfrm>
            <a:off x="331518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E8</a:t>
            </a:r>
            <a:endParaRPr lang="ko-KR" altLang="en-US" dirty="0"/>
          </a:p>
        </p:txBody>
      </p:sp>
      <p:sp>
        <p:nvSpPr>
          <p:cNvPr id="107" name="직사각형 106"/>
          <p:cNvSpPr/>
          <p:nvPr/>
        </p:nvSpPr>
        <p:spPr>
          <a:xfrm>
            <a:off x="415737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F8</a:t>
            </a:r>
            <a:endParaRPr lang="ko-KR" altLang="en-US" dirty="0"/>
          </a:p>
        </p:txBody>
      </p:sp>
      <p:sp>
        <p:nvSpPr>
          <p:cNvPr id="108" name="직사각형 107"/>
          <p:cNvSpPr/>
          <p:nvPr/>
        </p:nvSpPr>
        <p:spPr>
          <a:xfrm>
            <a:off x="498464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G8</a:t>
            </a:r>
            <a:endParaRPr lang="ko-KR" altLang="en-US" dirty="0"/>
          </a:p>
        </p:txBody>
      </p:sp>
      <p:sp>
        <p:nvSpPr>
          <p:cNvPr id="109" name="직사각형 108"/>
          <p:cNvSpPr/>
          <p:nvPr/>
        </p:nvSpPr>
        <p:spPr>
          <a:xfrm>
            <a:off x="582684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H8</a:t>
            </a:r>
            <a:endParaRPr lang="ko-KR" altLang="en-US" dirty="0"/>
          </a:p>
        </p:txBody>
      </p:sp>
      <p:sp>
        <p:nvSpPr>
          <p:cNvPr id="110" name="직사각형 109"/>
          <p:cNvSpPr/>
          <p:nvPr/>
        </p:nvSpPr>
        <p:spPr>
          <a:xfrm>
            <a:off x="66544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I8</a:t>
            </a:r>
            <a:endParaRPr lang="ko-KR" altLang="en-US" dirty="0"/>
          </a:p>
        </p:txBody>
      </p:sp>
      <p:sp>
        <p:nvSpPr>
          <p:cNvPr id="111" name="직사각형 110"/>
          <p:cNvSpPr/>
          <p:nvPr/>
        </p:nvSpPr>
        <p:spPr>
          <a:xfrm>
            <a:off x="748200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J8</a:t>
            </a:r>
            <a:endParaRPr lang="ko-KR" altLang="en-US" dirty="0"/>
          </a:p>
        </p:txBody>
      </p:sp>
      <p:sp>
        <p:nvSpPr>
          <p:cNvPr id="112" name="직사각형 111"/>
          <p:cNvSpPr/>
          <p:nvPr/>
        </p:nvSpPr>
        <p:spPr>
          <a:xfrm>
            <a:off x="83242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K8</a:t>
            </a:r>
            <a:endParaRPr lang="ko-KR" altLang="en-US" dirty="0"/>
          </a:p>
        </p:txBody>
      </p:sp>
      <p:sp>
        <p:nvSpPr>
          <p:cNvPr id="113" name="직사각형 112"/>
          <p:cNvSpPr/>
          <p:nvPr/>
        </p:nvSpPr>
        <p:spPr>
          <a:xfrm>
            <a:off x="-97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A9</a:t>
            </a:r>
            <a:endParaRPr lang="ko-KR" altLang="en-US" dirty="0"/>
          </a:p>
        </p:txBody>
      </p:sp>
      <p:sp>
        <p:nvSpPr>
          <p:cNvPr id="114" name="직사각형 113"/>
          <p:cNvSpPr/>
          <p:nvPr/>
        </p:nvSpPr>
        <p:spPr>
          <a:xfrm>
            <a:off x="8178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B9</a:t>
            </a:r>
            <a:endParaRPr lang="ko-KR" altLang="en-US" dirty="0"/>
          </a:p>
        </p:txBody>
      </p:sp>
      <p:sp>
        <p:nvSpPr>
          <p:cNvPr id="115" name="직사각형 114"/>
          <p:cNvSpPr/>
          <p:nvPr/>
        </p:nvSpPr>
        <p:spPr>
          <a:xfrm>
            <a:off x="166000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C9</a:t>
            </a:r>
            <a:endParaRPr lang="ko-KR" altLang="en-US" dirty="0"/>
          </a:p>
        </p:txBody>
      </p:sp>
      <p:sp>
        <p:nvSpPr>
          <p:cNvPr id="116" name="직사각형 115"/>
          <p:cNvSpPr/>
          <p:nvPr/>
        </p:nvSpPr>
        <p:spPr>
          <a:xfrm>
            <a:off x="24875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D9</a:t>
            </a:r>
            <a:endParaRPr lang="ko-KR" altLang="en-US" dirty="0"/>
          </a:p>
        </p:txBody>
      </p:sp>
      <p:sp>
        <p:nvSpPr>
          <p:cNvPr id="117" name="직사각형 116"/>
          <p:cNvSpPr/>
          <p:nvPr/>
        </p:nvSpPr>
        <p:spPr>
          <a:xfrm>
            <a:off x="331517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E9</a:t>
            </a:r>
            <a:endParaRPr lang="ko-KR" altLang="en-US" dirty="0"/>
          </a:p>
        </p:txBody>
      </p:sp>
      <p:sp>
        <p:nvSpPr>
          <p:cNvPr id="118" name="직사각형 117"/>
          <p:cNvSpPr/>
          <p:nvPr/>
        </p:nvSpPr>
        <p:spPr>
          <a:xfrm>
            <a:off x="41573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F9</a:t>
            </a:r>
            <a:endParaRPr lang="ko-KR" altLang="en-US" dirty="0"/>
          </a:p>
        </p:txBody>
      </p:sp>
      <p:sp>
        <p:nvSpPr>
          <p:cNvPr id="119" name="직사각형 118"/>
          <p:cNvSpPr/>
          <p:nvPr/>
        </p:nvSpPr>
        <p:spPr>
          <a:xfrm>
            <a:off x="498464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G9</a:t>
            </a:r>
            <a:endParaRPr lang="ko-KR" altLang="en-US" dirty="0"/>
          </a:p>
        </p:txBody>
      </p:sp>
      <p:sp>
        <p:nvSpPr>
          <p:cNvPr id="120" name="직사각형 119"/>
          <p:cNvSpPr/>
          <p:nvPr/>
        </p:nvSpPr>
        <p:spPr>
          <a:xfrm>
            <a:off x="582683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H9</a:t>
            </a:r>
            <a:endParaRPr lang="ko-KR" altLang="en-US" dirty="0"/>
          </a:p>
        </p:txBody>
      </p:sp>
      <p:sp>
        <p:nvSpPr>
          <p:cNvPr id="121" name="직사각형 120"/>
          <p:cNvSpPr/>
          <p:nvPr/>
        </p:nvSpPr>
        <p:spPr>
          <a:xfrm>
            <a:off x="66544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I9</a:t>
            </a:r>
            <a:endParaRPr lang="ko-KR" altLang="en-US" dirty="0"/>
          </a:p>
        </p:txBody>
      </p:sp>
      <p:sp>
        <p:nvSpPr>
          <p:cNvPr id="122" name="직사각형 121"/>
          <p:cNvSpPr/>
          <p:nvPr/>
        </p:nvSpPr>
        <p:spPr>
          <a:xfrm>
            <a:off x="748200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J9</a:t>
            </a:r>
            <a:endParaRPr lang="ko-KR" altLang="en-US" dirty="0"/>
          </a:p>
        </p:txBody>
      </p:sp>
      <p:sp>
        <p:nvSpPr>
          <p:cNvPr id="123" name="직사각형 122"/>
          <p:cNvSpPr/>
          <p:nvPr/>
        </p:nvSpPr>
        <p:spPr>
          <a:xfrm>
            <a:off x="83241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K9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272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996" y="0"/>
            <a:ext cx="9831873" cy="57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5446">
            <a:off x="578365" y="5198821"/>
            <a:ext cx="161748" cy="1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64041">
            <a:off x="3755348" y="4556215"/>
            <a:ext cx="161748" cy="1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328">
            <a:off x="5162270" y="3042620"/>
            <a:ext cx="161748" cy="1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1931">
            <a:off x="5813939" y="3852234"/>
            <a:ext cx="161748" cy="1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3675" y="4821137"/>
            <a:ext cx="161748" cy="1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850">
            <a:off x="6506235" y="4151379"/>
            <a:ext cx="161748" cy="1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10519">
            <a:off x="6624832" y="3600187"/>
            <a:ext cx="161749" cy="1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5459">
            <a:off x="1767108" y="4214510"/>
            <a:ext cx="161748" cy="1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1986">
            <a:off x="2631121" y="3935076"/>
            <a:ext cx="161748" cy="1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paw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5872">
            <a:off x="5808191" y="4838659"/>
            <a:ext cx="161748" cy="1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cat  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96" y="1874951"/>
            <a:ext cx="700288" cy="6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-97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A1</a:t>
            </a:r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8178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B1</a:t>
            </a:r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166000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C1</a:t>
            </a: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24875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D1</a:t>
            </a:r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331517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E1</a:t>
            </a:r>
            <a:endParaRPr lang="ko-KR" altLang="en-US" dirty="0"/>
          </a:p>
        </p:txBody>
      </p:sp>
      <p:sp>
        <p:nvSpPr>
          <p:cNvPr id="21" name="직사각형 20"/>
          <p:cNvSpPr/>
          <p:nvPr/>
        </p:nvSpPr>
        <p:spPr>
          <a:xfrm>
            <a:off x="4157368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F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22" name="직사각형 21"/>
          <p:cNvSpPr/>
          <p:nvPr/>
        </p:nvSpPr>
        <p:spPr>
          <a:xfrm>
            <a:off x="498464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G1</a:t>
            </a:r>
            <a:endParaRPr lang="ko-KR" altLang="en-US" dirty="0"/>
          </a:p>
        </p:txBody>
      </p:sp>
      <p:sp>
        <p:nvSpPr>
          <p:cNvPr id="23" name="직사각형 22"/>
          <p:cNvSpPr/>
          <p:nvPr/>
        </p:nvSpPr>
        <p:spPr>
          <a:xfrm>
            <a:off x="582683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H1</a:t>
            </a:r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>
            <a:off x="6654416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I1</a:t>
            </a:r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>
            <a:off x="7482000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J1</a:t>
            </a:r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>
          <a:xfrm>
            <a:off x="8324192" y="-22820"/>
            <a:ext cx="827584" cy="6049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K1</a:t>
            </a:r>
            <a:endParaRPr lang="ko-KR" altLang="en-US" dirty="0"/>
          </a:p>
        </p:txBody>
      </p:sp>
      <p:sp>
        <p:nvSpPr>
          <p:cNvPr id="27" name="직사각형 26"/>
          <p:cNvSpPr/>
          <p:nvPr/>
        </p:nvSpPr>
        <p:spPr>
          <a:xfrm>
            <a:off x="-97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A2</a:t>
            </a:r>
            <a:endParaRPr lang="ko-KR" altLang="en-US" dirty="0"/>
          </a:p>
        </p:txBody>
      </p:sp>
      <p:sp>
        <p:nvSpPr>
          <p:cNvPr id="28" name="직사각형 27"/>
          <p:cNvSpPr/>
          <p:nvPr/>
        </p:nvSpPr>
        <p:spPr>
          <a:xfrm>
            <a:off x="8178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B2</a:t>
            </a:r>
            <a:endParaRPr lang="ko-KR" altLang="en-US" dirty="0"/>
          </a:p>
        </p:txBody>
      </p:sp>
      <p:sp>
        <p:nvSpPr>
          <p:cNvPr id="29" name="직사각형 28"/>
          <p:cNvSpPr/>
          <p:nvPr/>
        </p:nvSpPr>
        <p:spPr>
          <a:xfrm>
            <a:off x="166000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C2</a:t>
            </a:r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24875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D2</a:t>
            </a:r>
            <a:endParaRPr lang="ko-KR" altLang="en-US" dirty="0"/>
          </a:p>
        </p:txBody>
      </p:sp>
      <p:sp>
        <p:nvSpPr>
          <p:cNvPr id="31" name="직사각형 30"/>
          <p:cNvSpPr/>
          <p:nvPr/>
        </p:nvSpPr>
        <p:spPr>
          <a:xfrm>
            <a:off x="331517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E2</a:t>
            </a:r>
            <a:endParaRPr lang="ko-KR" altLang="en-US" dirty="0"/>
          </a:p>
        </p:txBody>
      </p:sp>
      <p:sp>
        <p:nvSpPr>
          <p:cNvPr id="32" name="직사각형 31"/>
          <p:cNvSpPr/>
          <p:nvPr/>
        </p:nvSpPr>
        <p:spPr>
          <a:xfrm>
            <a:off x="4157368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F2</a:t>
            </a:r>
            <a:endParaRPr lang="ko-KR" altLang="en-US" dirty="0"/>
          </a:p>
        </p:txBody>
      </p:sp>
      <p:sp>
        <p:nvSpPr>
          <p:cNvPr id="33" name="직사각형 32"/>
          <p:cNvSpPr/>
          <p:nvPr/>
        </p:nvSpPr>
        <p:spPr>
          <a:xfrm>
            <a:off x="498464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G2</a:t>
            </a:r>
            <a:endParaRPr lang="ko-KR" altLang="en-US" dirty="0"/>
          </a:p>
        </p:txBody>
      </p:sp>
      <p:sp>
        <p:nvSpPr>
          <p:cNvPr id="34" name="직사각형 33"/>
          <p:cNvSpPr/>
          <p:nvPr/>
        </p:nvSpPr>
        <p:spPr>
          <a:xfrm>
            <a:off x="582683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H2</a:t>
            </a:r>
            <a:endParaRPr lang="ko-KR" altLang="en-US" dirty="0"/>
          </a:p>
        </p:txBody>
      </p:sp>
      <p:sp>
        <p:nvSpPr>
          <p:cNvPr id="35" name="직사각형 34"/>
          <p:cNvSpPr/>
          <p:nvPr/>
        </p:nvSpPr>
        <p:spPr>
          <a:xfrm>
            <a:off x="6654416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I2</a:t>
            </a:r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>
          <a:xfrm>
            <a:off x="7482000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J2</a:t>
            </a:r>
            <a:endParaRPr lang="ko-KR" altLang="en-US" dirty="0"/>
          </a:p>
        </p:txBody>
      </p:sp>
      <p:sp>
        <p:nvSpPr>
          <p:cNvPr id="37" name="직사각형 36"/>
          <p:cNvSpPr/>
          <p:nvPr/>
        </p:nvSpPr>
        <p:spPr>
          <a:xfrm>
            <a:off x="8324192" y="600468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K2</a:t>
            </a:r>
            <a:endParaRPr lang="ko-KR" altLang="en-US" dirty="0"/>
          </a:p>
        </p:txBody>
      </p:sp>
      <p:sp>
        <p:nvSpPr>
          <p:cNvPr id="38" name="직사각형 37"/>
          <p:cNvSpPr/>
          <p:nvPr/>
        </p:nvSpPr>
        <p:spPr>
          <a:xfrm>
            <a:off x="-97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A3</a:t>
            </a:r>
            <a:endParaRPr lang="ko-KR" altLang="en-US" dirty="0"/>
          </a:p>
        </p:txBody>
      </p:sp>
      <p:sp>
        <p:nvSpPr>
          <p:cNvPr id="39" name="직사각형 38"/>
          <p:cNvSpPr/>
          <p:nvPr/>
        </p:nvSpPr>
        <p:spPr>
          <a:xfrm>
            <a:off x="8178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B3</a:t>
            </a:r>
            <a:endParaRPr lang="ko-KR" altLang="en-US" dirty="0"/>
          </a:p>
        </p:txBody>
      </p:sp>
      <p:sp>
        <p:nvSpPr>
          <p:cNvPr id="40" name="직사각형 39"/>
          <p:cNvSpPr/>
          <p:nvPr/>
        </p:nvSpPr>
        <p:spPr>
          <a:xfrm>
            <a:off x="166000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C3</a:t>
            </a:r>
            <a:endParaRPr lang="ko-KR" altLang="en-US" dirty="0"/>
          </a:p>
        </p:txBody>
      </p:sp>
      <p:sp>
        <p:nvSpPr>
          <p:cNvPr id="41" name="직사각형 40"/>
          <p:cNvSpPr/>
          <p:nvPr/>
        </p:nvSpPr>
        <p:spPr>
          <a:xfrm>
            <a:off x="24875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D3</a:t>
            </a:r>
            <a:endParaRPr lang="ko-KR" altLang="en-US" dirty="0"/>
          </a:p>
        </p:txBody>
      </p:sp>
      <p:sp>
        <p:nvSpPr>
          <p:cNvPr id="42" name="직사각형 41"/>
          <p:cNvSpPr/>
          <p:nvPr/>
        </p:nvSpPr>
        <p:spPr>
          <a:xfrm>
            <a:off x="331517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E3</a:t>
            </a:r>
            <a:endParaRPr lang="ko-KR" altLang="en-US" dirty="0"/>
          </a:p>
        </p:txBody>
      </p:sp>
      <p:sp>
        <p:nvSpPr>
          <p:cNvPr id="43" name="직사각형 42"/>
          <p:cNvSpPr/>
          <p:nvPr/>
        </p:nvSpPr>
        <p:spPr>
          <a:xfrm>
            <a:off x="4157368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F3</a:t>
            </a:r>
            <a:endParaRPr lang="ko-KR" altLang="en-US" dirty="0"/>
          </a:p>
        </p:txBody>
      </p:sp>
      <p:sp>
        <p:nvSpPr>
          <p:cNvPr id="44" name="직사각형 43"/>
          <p:cNvSpPr/>
          <p:nvPr/>
        </p:nvSpPr>
        <p:spPr>
          <a:xfrm>
            <a:off x="498464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G3</a:t>
            </a:r>
            <a:endParaRPr lang="ko-KR" altLang="en-US" dirty="0"/>
          </a:p>
        </p:txBody>
      </p:sp>
      <p:sp>
        <p:nvSpPr>
          <p:cNvPr id="45" name="직사각형 44"/>
          <p:cNvSpPr/>
          <p:nvPr/>
        </p:nvSpPr>
        <p:spPr>
          <a:xfrm>
            <a:off x="582683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H3</a:t>
            </a:r>
            <a:endParaRPr lang="ko-KR" altLang="en-US" dirty="0"/>
          </a:p>
        </p:txBody>
      </p:sp>
      <p:sp>
        <p:nvSpPr>
          <p:cNvPr id="46" name="직사각형 45"/>
          <p:cNvSpPr/>
          <p:nvPr/>
        </p:nvSpPr>
        <p:spPr>
          <a:xfrm>
            <a:off x="6654416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I3</a:t>
            </a:r>
            <a:endParaRPr lang="ko-KR" altLang="en-US" dirty="0"/>
          </a:p>
        </p:txBody>
      </p:sp>
      <p:sp>
        <p:nvSpPr>
          <p:cNvPr id="47" name="직사각형 46"/>
          <p:cNvSpPr/>
          <p:nvPr/>
        </p:nvSpPr>
        <p:spPr>
          <a:xfrm>
            <a:off x="7482000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J3</a:t>
            </a:r>
            <a:endParaRPr lang="ko-KR" altLang="en-US" dirty="0"/>
          </a:p>
        </p:txBody>
      </p:sp>
      <p:sp>
        <p:nvSpPr>
          <p:cNvPr id="48" name="직사각형 47"/>
          <p:cNvSpPr/>
          <p:nvPr/>
        </p:nvSpPr>
        <p:spPr>
          <a:xfrm>
            <a:off x="8324192" y="124854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K3</a:t>
            </a:r>
            <a:endParaRPr lang="ko-KR" altLang="en-US" dirty="0"/>
          </a:p>
        </p:txBody>
      </p:sp>
      <p:sp>
        <p:nvSpPr>
          <p:cNvPr id="49" name="직사각형 48"/>
          <p:cNvSpPr/>
          <p:nvPr/>
        </p:nvSpPr>
        <p:spPr>
          <a:xfrm>
            <a:off x="-97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A4</a:t>
            </a:r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8178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B4</a:t>
            </a:r>
            <a:endParaRPr lang="ko-KR" altLang="en-US" dirty="0"/>
          </a:p>
        </p:txBody>
      </p:sp>
      <p:sp>
        <p:nvSpPr>
          <p:cNvPr id="51" name="직사각형 50"/>
          <p:cNvSpPr/>
          <p:nvPr/>
        </p:nvSpPr>
        <p:spPr>
          <a:xfrm>
            <a:off x="166000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C4</a:t>
            </a:r>
            <a:endParaRPr lang="ko-KR" altLang="en-US" dirty="0"/>
          </a:p>
        </p:txBody>
      </p:sp>
      <p:sp>
        <p:nvSpPr>
          <p:cNvPr id="52" name="직사각형 51"/>
          <p:cNvSpPr/>
          <p:nvPr/>
        </p:nvSpPr>
        <p:spPr>
          <a:xfrm>
            <a:off x="24875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D4</a:t>
            </a:r>
            <a:endParaRPr lang="ko-KR" altLang="en-US" dirty="0"/>
          </a:p>
        </p:txBody>
      </p:sp>
      <p:sp>
        <p:nvSpPr>
          <p:cNvPr id="53" name="직사각형 52"/>
          <p:cNvSpPr/>
          <p:nvPr/>
        </p:nvSpPr>
        <p:spPr>
          <a:xfrm>
            <a:off x="331517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E4</a:t>
            </a:r>
            <a:endParaRPr lang="ko-KR" altLang="en-US" dirty="0"/>
          </a:p>
        </p:txBody>
      </p:sp>
      <p:sp>
        <p:nvSpPr>
          <p:cNvPr id="54" name="직사각형 53"/>
          <p:cNvSpPr/>
          <p:nvPr/>
        </p:nvSpPr>
        <p:spPr>
          <a:xfrm>
            <a:off x="4157368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F4</a:t>
            </a:r>
            <a:endParaRPr lang="ko-KR" altLang="en-US" dirty="0"/>
          </a:p>
        </p:txBody>
      </p:sp>
      <p:sp>
        <p:nvSpPr>
          <p:cNvPr id="55" name="직사각형 54"/>
          <p:cNvSpPr/>
          <p:nvPr/>
        </p:nvSpPr>
        <p:spPr>
          <a:xfrm>
            <a:off x="498464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G4</a:t>
            </a:r>
            <a:endParaRPr lang="ko-KR" altLang="en-US" dirty="0"/>
          </a:p>
        </p:txBody>
      </p:sp>
      <p:sp>
        <p:nvSpPr>
          <p:cNvPr id="56" name="직사각형 55"/>
          <p:cNvSpPr/>
          <p:nvPr/>
        </p:nvSpPr>
        <p:spPr>
          <a:xfrm>
            <a:off x="582683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H4</a:t>
            </a:r>
            <a:endParaRPr lang="ko-KR" altLang="en-US" dirty="0"/>
          </a:p>
        </p:txBody>
      </p:sp>
      <p:sp>
        <p:nvSpPr>
          <p:cNvPr id="57" name="직사각형 56"/>
          <p:cNvSpPr/>
          <p:nvPr/>
        </p:nvSpPr>
        <p:spPr>
          <a:xfrm>
            <a:off x="6654416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I4</a:t>
            </a:r>
            <a:endParaRPr lang="ko-KR" altLang="en-US" dirty="0"/>
          </a:p>
        </p:txBody>
      </p:sp>
      <p:sp>
        <p:nvSpPr>
          <p:cNvPr id="58" name="직사각형 57"/>
          <p:cNvSpPr/>
          <p:nvPr/>
        </p:nvSpPr>
        <p:spPr>
          <a:xfrm>
            <a:off x="7482000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J4</a:t>
            </a:r>
            <a:endParaRPr lang="ko-KR" altLang="en-US" dirty="0"/>
          </a:p>
        </p:txBody>
      </p:sp>
      <p:sp>
        <p:nvSpPr>
          <p:cNvPr id="59" name="직사각형 58"/>
          <p:cNvSpPr/>
          <p:nvPr/>
        </p:nvSpPr>
        <p:spPr>
          <a:xfrm>
            <a:off x="8324192" y="189661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K4</a:t>
            </a:r>
            <a:endParaRPr lang="ko-KR" altLang="en-US" dirty="0"/>
          </a:p>
        </p:txBody>
      </p:sp>
      <p:sp>
        <p:nvSpPr>
          <p:cNvPr id="60" name="직사각형 59"/>
          <p:cNvSpPr/>
          <p:nvPr/>
        </p:nvSpPr>
        <p:spPr>
          <a:xfrm>
            <a:off x="-976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A5</a:t>
            </a:r>
            <a:endParaRPr lang="ko-KR" altLang="en-US" dirty="0"/>
          </a:p>
        </p:txBody>
      </p:sp>
      <p:sp>
        <p:nvSpPr>
          <p:cNvPr id="61" name="직사각형 60"/>
          <p:cNvSpPr/>
          <p:nvPr/>
        </p:nvSpPr>
        <p:spPr>
          <a:xfrm>
            <a:off x="8178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B5</a:t>
            </a:r>
            <a:endParaRPr lang="ko-KR" altLang="en-US" dirty="0"/>
          </a:p>
        </p:txBody>
      </p:sp>
      <p:sp>
        <p:nvSpPr>
          <p:cNvPr id="62" name="직사각형 61"/>
          <p:cNvSpPr/>
          <p:nvPr/>
        </p:nvSpPr>
        <p:spPr>
          <a:xfrm>
            <a:off x="166001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C5</a:t>
            </a:r>
            <a:endParaRPr lang="ko-KR" altLang="en-US" dirty="0"/>
          </a:p>
        </p:txBody>
      </p:sp>
      <p:sp>
        <p:nvSpPr>
          <p:cNvPr id="63" name="직사각형 62"/>
          <p:cNvSpPr/>
          <p:nvPr/>
        </p:nvSpPr>
        <p:spPr>
          <a:xfrm>
            <a:off x="24876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D5</a:t>
            </a:r>
            <a:endParaRPr lang="ko-KR" altLang="en-US" dirty="0"/>
          </a:p>
        </p:txBody>
      </p:sp>
      <p:sp>
        <p:nvSpPr>
          <p:cNvPr id="64" name="직사각형 63"/>
          <p:cNvSpPr/>
          <p:nvPr/>
        </p:nvSpPr>
        <p:spPr>
          <a:xfrm>
            <a:off x="331518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E5</a:t>
            </a:r>
            <a:endParaRPr lang="ko-KR" altLang="en-US" dirty="0"/>
          </a:p>
        </p:txBody>
      </p:sp>
      <p:sp>
        <p:nvSpPr>
          <p:cNvPr id="65" name="직사각형 64"/>
          <p:cNvSpPr/>
          <p:nvPr/>
        </p:nvSpPr>
        <p:spPr>
          <a:xfrm>
            <a:off x="4157376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F5</a:t>
            </a:r>
            <a:endParaRPr lang="ko-KR" altLang="en-US" dirty="0"/>
          </a:p>
        </p:txBody>
      </p:sp>
      <p:sp>
        <p:nvSpPr>
          <p:cNvPr id="66" name="직사각형 65"/>
          <p:cNvSpPr/>
          <p:nvPr/>
        </p:nvSpPr>
        <p:spPr>
          <a:xfrm>
            <a:off x="498464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G5</a:t>
            </a:r>
            <a:endParaRPr lang="ko-KR" altLang="en-US" dirty="0"/>
          </a:p>
        </p:txBody>
      </p:sp>
      <p:sp>
        <p:nvSpPr>
          <p:cNvPr id="67" name="직사각형 66"/>
          <p:cNvSpPr/>
          <p:nvPr/>
        </p:nvSpPr>
        <p:spPr>
          <a:xfrm>
            <a:off x="582684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H5</a:t>
            </a:r>
            <a:endParaRPr lang="ko-KR" altLang="en-US" dirty="0"/>
          </a:p>
        </p:txBody>
      </p:sp>
      <p:sp>
        <p:nvSpPr>
          <p:cNvPr id="68" name="직사각형 67"/>
          <p:cNvSpPr/>
          <p:nvPr/>
        </p:nvSpPr>
        <p:spPr>
          <a:xfrm>
            <a:off x="6654424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I5</a:t>
            </a:r>
            <a:endParaRPr lang="ko-KR" altLang="en-US" dirty="0"/>
          </a:p>
        </p:txBody>
      </p:sp>
      <p:sp>
        <p:nvSpPr>
          <p:cNvPr id="69" name="직사각형 68"/>
          <p:cNvSpPr/>
          <p:nvPr/>
        </p:nvSpPr>
        <p:spPr>
          <a:xfrm>
            <a:off x="7482008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J5</a:t>
            </a:r>
            <a:endParaRPr lang="ko-KR" altLang="en-US" dirty="0"/>
          </a:p>
        </p:txBody>
      </p:sp>
      <p:sp>
        <p:nvSpPr>
          <p:cNvPr id="70" name="직사각형 69"/>
          <p:cNvSpPr/>
          <p:nvPr/>
        </p:nvSpPr>
        <p:spPr>
          <a:xfrm>
            <a:off x="8324200" y="2558852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K5</a:t>
            </a:r>
            <a:endParaRPr lang="ko-KR" altLang="en-US" dirty="0"/>
          </a:p>
        </p:txBody>
      </p:sp>
      <p:sp>
        <p:nvSpPr>
          <p:cNvPr id="71" name="직사각형 70"/>
          <p:cNvSpPr/>
          <p:nvPr/>
        </p:nvSpPr>
        <p:spPr>
          <a:xfrm>
            <a:off x="-97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A6</a:t>
            </a:r>
            <a:endParaRPr lang="ko-KR" altLang="en-US" dirty="0"/>
          </a:p>
        </p:txBody>
      </p:sp>
      <p:sp>
        <p:nvSpPr>
          <p:cNvPr id="72" name="직사각형 71"/>
          <p:cNvSpPr/>
          <p:nvPr/>
        </p:nvSpPr>
        <p:spPr>
          <a:xfrm>
            <a:off x="8178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B6</a:t>
            </a:r>
            <a:endParaRPr lang="ko-KR" altLang="en-US" dirty="0"/>
          </a:p>
        </p:txBody>
      </p:sp>
      <p:sp>
        <p:nvSpPr>
          <p:cNvPr id="73" name="직사각형 72"/>
          <p:cNvSpPr/>
          <p:nvPr/>
        </p:nvSpPr>
        <p:spPr>
          <a:xfrm>
            <a:off x="166000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C6</a:t>
            </a:r>
            <a:endParaRPr lang="ko-KR" altLang="en-US" dirty="0"/>
          </a:p>
        </p:txBody>
      </p:sp>
      <p:sp>
        <p:nvSpPr>
          <p:cNvPr id="74" name="직사각형 73"/>
          <p:cNvSpPr/>
          <p:nvPr/>
        </p:nvSpPr>
        <p:spPr>
          <a:xfrm>
            <a:off x="24875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D6</a:t>
            </a:r>
            <a:endParaRPr lang="ko-KR" altLang="en-US" dirty="0"/>
          </a:p>
        </p:txBody>
      </p:sp>
      <p:sp>
        <p:nvSpPr>
          <p:cNvPr id="75" name="직사각형 74"/>
          <p:cNvSpPr/>
          <p:nvPr/>
        </p:nvSpPr>
        <p:spPr>
          <a:xfrm>
            <a:off x="331517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E6</a:t>
            </a:r>
            <a:endParaRPr lang="ko-KR" altLang="en-US" dirty="0"/>
          </a:p>
        </p:txBody>
      </p:sp>
      <p:sp>
        <p:nvSpPr>
          <p:cNvPr id="76" name="직사각형 75"/>
          <p:cNvSpPr/>
          <p:nvPr/>
        </p:nvSpPr>
        <p:spPr>
          <a:xfrm>
            <a:off x="4157368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F6</a:t>
            </a:r>
            <a:endParaRPr lang="ko-KR" altLang="en-US" dirty="0"/>
          </a:p>
        </p:txBody>
      </p:sp>
      <p:sp>
        <p:nvSpPr>
          <p:cNvPr id="77" name="직사각형 76"/>
          <p:cNvSpPr/>
          <p:nvPr/>
        </p:nvSpPr>
        <p:spPr>
          <a:xfrm>
            <a:off x="498464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G6</a:t>
            </a:r>
            <a:endParaRPr lang="ko-KR" altLang="en-US" dirty="0"/>
          </a:p>
        </p:txBody>
      </p:sp>
      <p:sp>
        <p:nvSpPr>
          <p:cNvPr id="78" name="직사각형 77"/>
          <p:cNvSpPr/>
          <p:nvPr/>
        </p:nvSpPr>
        <p:spPr>
          <a:xfrm>
            <a:off x="582683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H6</a:t>
            </a:r>
            <a:endParaRPr lang="ko-KR" altLang="en-US" dirty="0"/>
          </a:p>
        </p:txBody>
      </p:sp>
      <p:sp>
        <p:nvSpPr>
          <p:cNvPr id="79" name="직사각형 78"/>
          <p:cNvSpPr/>
          <p:nvPr/>
        </p:nvSpPr>
        <p:spPr>
          <a:xfrm>
            <a:off x="6654416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I6</a:t>
            </a:r>
            <a:endParaRPr lang="ko-KR" altLang="en-US" dirty="0"/>
          </a:p>
        </p:txBody>
      </p:sp>
      <p:sp>
        <p:nvSpPr>
          <p:cNvPr id="80" name="직사각형 79"/>
          <p:cNvSpPr/>
          <p:nvPr/>
        </p:nvSpPr>
        <p:spPr>
          <a:xfrm>
            <a:off x="7482000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J6</a:t>
            </a:r>
            <a:endParaRPr lang="ko-KR" altLang="en-US" dirty="0"/>
          </a:p>
        </p:txBody>
      </p:sp>
      <p:sp>
        <p:nvSpPr>
          <p:cNvPr id="81" name="직사각형 80"/>
          <p:cNvSpPr/>
          <p:nvPr/>
        </p:nvSpPr>
        <p:spPr>
          <a:xfrm>
            <a:off x="8324192" y="3212984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K6</a:t>
            </a:r>
            <a:endParaRPr lang="ko-KR" altLang="en-US" dirty="0"/>
          </a:p>
        </p:txBody>
      </p:sp>
      <p:sp>
        <p:nvSpPr>
          <p:cNvPr id="82" name="직사각형 81"/>
          <p:cNvSpPr/>
          <p:nvPr/>
        </p:nvSpPr>
        <p:spPr>
          <a:xfrm>
            <a:off x="-97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A7</a:t>
            </a:r>
            <a:endParaRPr lang="ko-KR" altLang="en-US" dirty="0"/>
          </a:p>
        </p:txBody>
      </p:sp>
      <p:sp>
        <p:nvSpPr>
          <p:cNvPr id="83" name="직사각형 82"/>
          <p:cNvSpPr/>
          <p:nvPr/>
        </p:nvSpPr>
        <p:spPr>
          <a:xfrm>
            <a:off x="8178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B7</a:t>
            </a:r>
            <a:endParaRPr lang="ko-KR" altLang="en-US" dirty="0"/>
          </a:p>
        </p:txBody>
      </p:sp>
      <p:sp>
        <p:nvSpPr>
          <p:cNvPr id="84" name="직사각형 83"/>
          <p:cNvSpPr/>
          <p:nvPr/>
        </p:nvSpPr>
        <p:spPr>
          <a:xfrm>
            <a:off x="166000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C7</a:t>
            </a:r>
            <a:endParaRPr lang="ko-KR" altLang="en-US" dirty="0"/>
          </a:p>
        </p:txBody>
      </p:sp>
      <p:sp>
        <p:nvSpPr>
          <p:cNvPr id="85" name="직사각형 84"/>
          <p:cNvSpPr/>
          <p:nvPr/>
        </p:nvSpPr>
        <p:spPr>
          <a:xfrm>
            <a:off x="24875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D7</a:t>
            </a:r>
            <a:endParaRPr lang="ko-KR" altLang="en-US" dirty="0"/>
          </a:p>
        </p:txBody>
      </p:sp>
      <p:sp>
        <p:nvSpPr>
          <p:cNvPr id="86" name="직사각형 85"/>
          <p:cNvSpPr/>
          <p:nvPr/>
        </p:nvSpPr>
        <p:spPr>
          <a:xfrm>
            <a:off x="331517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E7</a:t>
            </a:r>
            <a:endParaRPr lang="ko-KR" altLang="en-US" dirty="0"/>
          </a:p>
        </p:txBody>
      </p:sp>
      <p:sp>
        <p:nvSpPr>
          <p:cNvPr id="87" name="직사각형 86"/>
          <p:cNvSpPr/>
          <p:nvPr/>
        </p:nvSpPr>
        <p:spPr>
          <a:xfrm>
            <a:off x="4157368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F7</a:t>
            </a:r>
            <a:endParaRPr lang="ko-KR" altLang="en-US" dirty="0"/>
          </a:p>
        </p:txBody>
      </p:sp>
      <p:sp>
        <p:nvSpPr>
          <p:cNvPr id="88" name="직사각형 87"/>
          <p:cNvSpPr/>
          <p:nvPr/>
        </p:nvSpPr>
        <p:spPr>
          <a:xfrm>
            <a:off x="498464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G7</a:t>
            </a:r>
            <a:endParaRPr lang="ko-KR" altLang="en-US" dirty="0"/>
          </a:p>
        </p:txBody>
      </p:sp>
      <p:sp>
        <p:nvSpPr>
          <p:cNvPr id="89" name="직사각형 88"/>
          <p:cNvSpPr/>
          <p:nvPr/>
        </p:nvSpPr>
        <p:spPr>
          <a:xfrm>
            <a:off x="582683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H7</a:t>
            </a:r>
            <a:endParaRPr lang="ko-KR" altLang="en-US" dirty="0"/>
          </a:p>
        </p:txBody>
      </p:sp>
      <p:sp>
        <p:nvSpPr>
          <p:cNvPr id="90" name="직사각형 89"/>
          <p:cNvSpPr/>
          <p:nvPr/>
        </p:nvSpPr>
        <p:spPr>
          <a:xfrm>
            <a:off x="6654416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I7</a:t>
            </a:r>
            <a:endParaRPr lang="ko-KR" altLang="en-US" dirty="0"/>
          </a:p>
        </p:txBody>
      </p:sp>
      <p:sp>
        <p:nvSpPr>
          <p:cNvPr id="91" name="직사각형 90"/>
          <p:cNvSpPr/>
          <p:nvPr/>
        </p:nvSpPr>
        <p:spPr>
          <a:xfrm>
            <a:off x="7482000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J7</a:t>
            </a:r>
            <a:endParaRPr lang="ko-KR" altLang="en-US" dirty="0"/>
          </a:p>
        </p:txBody>
      </p:sp>
      <p:sp>
        <p:nvSpPr>
          <p:cNvPr id="92" name="직사각형 91"/>
          <p:cNvSpPr/>
          <p:nvPr/>
        </p:nvSpPr>
        <p:spPr>
          <a:xfrm>
            <a:off x="8324192" y="3861056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K7</a:t>
            </a:r>
            <a:endParaRPr lang="ko-KR" altLang="en-US" dirty="0"/>
          </a:p>
        </p:txBody>
      </p:sp>
      <p:sp>
        <p:nvSpPr>
          <p:cNvPr id="93" name="직사각형 92"/>
          <p:cNvSpPr/>
          <p:nvPr/>
        </p:nvSpPr>
        <p:spPr>
          <a:xfrm>
            <a:off x="-976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A8</a:t>
            </a:r>
            <a:endParaRPr lang="ko-KR" altLang="en-US" dirty="0"/>
          </a:p>
        </p:txBody>
      </p:sp>
      <p:sp>
        <p:nvSpPr>
          <p:cNvPr id="94" name="직사각형 93"/>
          <p:cNvSpPr/>
          <p:nvPr/>
        </p:nvSpPr>
        <p:spPr>
          <a:xfrm>
            <a:off x="8178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B8</a:t>
            </a:r>
            <a:endParaRPr lang="ko-KR" altLang="en-US" dirty="0"/>
          </a:p>
        </p:txBody>
      </p:sp>
      <p:sp>
        <p:nvSpPr>
          <p:cNvPr id="95" name="직사각형 94"/>
          <p:cNvSpPr/>
          <p:nvPr/>
        </p:nvSpPr>
        <p:spPr>
          <a:xfrm>
            <a:off x="166001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C8</a:t>
            </a:r>
            <a:endParaRPr lang="ko-KR" altLang="en-US" dirty="0"/>
          </a:p>
        </p:txBody>
      </p:sp>
      <p:sp>
        <p:nvSpPr>
          <p:cNvPr id="96" name="직사각형 95"/>
          <p:cNvSpPr/>
          <p:nvPr/>
        </p:nvSpPr>
        <p:spPr>
          <a:xfrm>
            <a:off x="24876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D8</a:t>
            </a:r>
            <a:endParaRPr lang="ko-KR" altLang="en-US" dirty="0"/>
          </a:p>
        </p:txBody>
      </p:sp>
      <p:sp>
        <p:nvSpPr>
          <p:cNvPr id="97" name="직사각형 96"/>
          <p:cNvSpPr/>
          <p:nvPr/>
        </p:nvSpPr>
        <p:spPr>
          <a:xfrm>
            <a:off x="331518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E8</a:t>
            </a:r>
            <a:endParaRPr lang="ko-KR" altLang="en-US" dirty="0"/>
          </a:p>
        </p:txBody>
      </p:sp>
      <p:sp>
        <p:nvSpPr>
          <p:cNvPr id="98" name="직사각형 97"/>
          <p:cNvSpPr/>
          <p:nvPr/>
        </p:nvSpPr>
        <p:spPr>
          <a:xfrm>
            <a:off x="4157376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F8</a:t>
            </a:r>
            <a:endParaRPr lang="ko-KR" altLang="en-US" dirty="0"/>
          </a:p>
        </p:txBody>
      </p:sp>
      <p:sp>
        <p:nvSpPr>
          <p:cNvPr id="99" name="직사각형 98"/>
          <p:cNvSpPr/>
          <p:nvPr/>
        </p:nvSpPr>
        <p:spPr>
          <a:xfrm>
            <a:off x="498464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G8</a:t>
            </a:r>
            <a:endParaRPr lang="ko-KR" altLang="en-US" dirty="0"/>
          </a:p>
        </p:txBody>
      </p:sp>
      <p:sp>
        <p:nvSpPr>
          <p:cNvPr id="100" name="직사각형 99"/>
          <p:cNvSpPr/>
          <p:nvPr/>
        </p:nvSpPr>
        <p:spPr>
          <a:xfrm>
            <a:off x="582684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H8</a:t>
            </a:r>
            <a:endParaRPr lang="ko-KR" altLang="en-US" dirty="0"/>
          </a:p>
        </p:txBody>
      </p:sp>
      <p:sp>
        <p:nvSpPr>
          <p:cNvPr id="101" name="직사각형 100"/>
          <p:cNvSpPr/>
          <p:nvPr/>
        </p:nvSpPr>
        <p:spPr>
          <a:xfrm>
            <a:off x="6654424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I8</a:t>
            </a:r>
            <a:endParaRPr lang="ko-KR" altLang="en-US" dirty="0"/>
          </a:p>
        </p:txBody>
      </p:sp>
      <p:sp>
        <p:nvSpPr>
          <p:cNvPr id="102" name="직사각형 101"/>
          <p:cNvSpPr/>
          <p:nvPr/>
        </p:nvSpPr>
        <p:spPr>
          <a:xfrm>
            <a:off x="7482008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J8</a:t>
            </a:r>
            <a:endParaRPr lang="ko-KR" altLang="en-US" dirty="0"/>
          </a:p>
        </p:txBody>
      </p:sp>
      <p:sp>
        <p:nvSpPr>
          <p:cNvPr id="103" name="직사각형 102"/>
          <p:cNvSpPr/>
          <p:nvPr/>
        </p:nvSpPr>
        <p:spPr>
          <a:xfrm>
            <a:off x="8324200" y="4501620"/>
            <a:ext cx="827584" cy="6480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K8</a:t>
            </a:r>
            <a:endParaRPr lang="ko-KR" altLang="en-US" dirty="0"/>
          </a:p>
        </p:txBody>
      </p:sp>
      <p:sp>
        <p:nvSpPr>
          <p:cNvPr id="104" name="직사각형 103"/>
          <p:cNvSpPr/>
          <p:nvPr/>
        </p:nvSpPr>
        <p:spPr>
          <a:xfrm>
            <a:off x="-97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A9</a:t>
            </a:r>
            <a:endParaRPr lang="ko-KR" altLang="en-US" dirty="0"/>
          </a:p>
        </p:txBody>
      </p:sp>
      <p:sp>
        <p:nvSpPr>
          <p:cNvPr id="105" name="직사각형 104"/>
          <p:cNvSpPr/>
          <p:nvPr/>
        </p:nvSpPr>
        <p:spPr>
          <a:xfrm>
            <a:off x="8178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B9</a:t>
            </a:r>
            <a:endParaRPr lang="ko-KR" altLang="en-US" dirty="0"/>
          </a:p>
        </p:txBody>
      </p:sp>
      <p:sp>
        <p:nvSpPr>
          <p:cNvPr id="106" name="직사각형 105"/>
          <p:cNvSpPr/>
          <p:nvPr/>
        </p:nvSpPr>
        <p:spPr>
          <a:xfrm>
            <a:off x="166000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C9</a:t>
            </a:r>
            <a:endParaRPr lang="ko-KR" altLang="en-US" dirty="0"/>
          </a:p>
        </p:txBody>
      </p:sp>
      <p:sp>
        <p:nvSpPr>
          <p:cNvPr id="107" name="직사각형 106"/>
          <p:cNvSpPr/>
          <p:nvPr/>
        </p:nvSpPr>
        <p:spPr>
          <a:xfrm>
            <a:off x="24875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D9</a:t>
            </a:r>
            <a:endParaRPr lang="ko-KR" altLang="en-US" dirty="0"/>
          </a:p>
        </p:txBody>
      </p:sp>
      <p:sp>
        <p:nvSpPr>
          <p:cNvPr id="108" name="직사각형 107"/>
          <p:cNvSpPr/>
          <p:nvPr/>
        </p:nvSpPr>
        <p:spPr>
          <a:xfrm>
            <a:off x="331517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E9</a:t>
            </a:r>
            <a:endParaRPr lang="ko-KR" altLang="en-US" dirty="0"/>
          </a:p>
        </p:txBody>
      </p:sp>
      <p:sp>
        <p:nvSpPr>
          <p:cNvPr id="109" name="직사각형 108"/>
          <p:cNvSpPr/>
          <p:nvPr/>
        </p:nvSpPr>
        <p:spPr>
          <a:xfrm>
            <a:off x="4157368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F9</a:t>
            </a:r>
            <a:endParaRPr lang="ko-KR" altLang="en-US" dirty="0"/>
          </a:p>
        </p:txBody>
      </p:sp>
      <p:sp>
        <p:nvSpPr>
          <p:cNvPr id="110" name="직사각형 109"/>
          <p:cNvSpPr/>
          <p:nvPr/>
        </p:nvSpPr>
        <p:spPr>
          <a:xfrm>
            <a:off x="498464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G9</a:t>
            </a:r>
            <a:endParaRPr lang="ko-KR" altLang="en-US" dirty="0"/>
          </a:p>
        </p:txBody>
      </p:sp>
      <p:sp>
        <p:nvSpPr>
          <p:cNvPr id="111" name="직사각형 110"/>
          <p:cNvSpPr/>
          <p:nvPr/>
        </p:nvSpPr>
        <p:spPr>
          <a:xfrm>
            <a:off x="582683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H9</a:t>
            </a:r>
            <a:endParaRPr lang="ko-KR" altLang="en-US" dirty="0"/>
          </a:p>
        </p:txBody>
      </p:sp>
      <p:sp>
        <p:nvSpPr>
          <p:cNvPr id="112" name="직사각형 111"/>
          <p:cNvSpPr/>
          <p:nvPr/>
        </p:nvSpPr>
        <p:spPr>
          <a:xfrm>
            <a:off x="6654416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I9</a:t>
            </a:r>
            <a:endParaRPr lang="ko-KR" altLang="en-US" dirty="0"/>
          </a:p>
        </p:txBody>
      </p:sp>
      <p:sp>
        <p:nvSpPr>
          <p:cNvPr id="113" name="직사각형 112"/>
          <p:cNvSpPr/>
          <p:nvPr/>
        </p:nvSpPr>
        <p:spPr>
          <a:xfrm>
            <a:off x="7482000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J9</a:t>
            </a:r>
            <a:endParaRPr lang="ko-KR" altLang="en-US" dirty="0"/>
          </a:p>
        </p:txBody>
      </p:sp>
      <p:sp>
        <p:nvSpPr>
          <p:cNvPr id="114" name="직사각형 113"/>
          <p:cNvSpPr/>
          <p:nvPr/>
        </p:nvSpPr>
        <p:spPr>
          <a:xfrm>
            <a:off x="8324192" y="5149692"/>
            <a:ext cx="827584" cy="5881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K9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272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995</Words>
  <Application>Microsoft Office PowerPoint</Application>
  <PresentationFormat>화면 슬라이드 쇼(16:10)</PresentationFormat>
  <Paragraphs>993</Paragraphs>
  <Slides>12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3" baseType="lpstr">
      <vt:lpstr>Office 테마</vt:lpstr>
      <vt:lpstr>Where’s Macavity?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Where’s Macavity? </dc:title>
  <dc:creator>user</dc:creator>
  <cp:lastModifiedBy>user</cp:lastModifiedBy>
  <cp:revision>14</cp:revision>
  <dcterms:created xsi:type="dcterms:W3CDTF">2017-12-01T05:00:16Z</dcterms:created>
  <dcterms:modified xsi:type="dcterms:W3CDTF">2017-12-01T06:22:41Z</dcterms:modified>
</cp:coreProperties>
</file>