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1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41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0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3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3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7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15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3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2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0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CF50-DC58-4113-9FAA-8C12442BFFC1}" type="datetimeFigureOut">
              <a:rPr lang="ko-KR" altLang="en-US" smtClean="0"/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A543-751E-4355-8A5C-A3CA09147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69233" y="485190"/>
            <a:ext cx="9144000" cy="1502229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Are you bored?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174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42792" y="5430416"/>
            <a:ext cx="854373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a library 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read  books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4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76260" y="5430416"/>
            <a:ext cx="854373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a nice cafe 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listen to music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7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90" y="485190"/>
            <a:ext cx="11576180" cy="1502229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Do you like dancing?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90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76260" y="5430416"/>
            <a:ext cx="854373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the club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hrough the night!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6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93910" y="5430416"/>
            <a:ext cx="96260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any pub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with your best friend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90" y="653146"/>
            <a:ext cx="115761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have </a:t>
            </a:r>
            <a:br>
              <a:rPr lang="en-US" altLang="ko-KR" sz="8000" dirty="0" smtClean="0"/>
            </a:br>
            <a:r>
              <a:rPr lang="en-US" altLang="ko-KR" sz="8000" dirty="0" smtClean="0"/>
              <a:t>a lot of work to do?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339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90" y="653146"/>
            <a:ext cx="11576180" cy="1502229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Are you tired?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963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90" y="653146"/>
            <a:ext cx="115761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have something interesting to do?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905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53537" y="5212442"/>
            <a:ext cx="96260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Just live 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 you did so far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44621" y="5355771"/>
            <a:ext cx="96260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</a:t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that interesting thing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8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69233" y="485190"/>
            <a:ext cx="914400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like exercise?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32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44621" y="5355771"/>
            <a:ext cx="96260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Just do your work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hlinkClick r:id="rId4" action="ppaction://hlinksldjump"/>
          </p:cNvPr>
          <p:cNvSpPr/>
          <p:nvPr/>
        </p:nvSpPr>
        <p:spPr>
          <a:xfrm>
            <a:off x="0" y="0"/>
            <a:ext cx="12242800" cy="687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7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98776" y="5458408"/>
            <a:ext cx="96260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Take a rest 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  <p:sp>
        <p:nvSpPr>
          <p:cNvPr id="6" name="구름 모양 설명선 5"/>
          <p:cNvSpPr/>
          <p:nvPr/>
        </p:nvSpPr>
        <p:spPr>
          <a:xfrm>
            <a:off x="7988300" y="528720"/>
            <a:ext cx="4203700" cy="3166980"/>
          </a:xfrm>
          <a:prstGeom prst="cloudCallout">
            <a:avLst>
              <a:gd name="adj1" fmla="val -57529"/>
              <a:gd name="adj2" fmla="val 40940"/>
            </a:avLst>
          </a:prstGeom>
          <a:blipFill dpi="0" rotWithShape="1">
            <a:blip r:embed="rId3">
              <a:alphaModFix amt="5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188251" y="1062335"/>
            <a:ext cx="364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end!</a:t>
            </a:r>
          </a:p>
          <a:p>
            <a:pPr algn="ctr"/>
            <a:r>
              <a:rPr lang="en-US" altLang="ko-K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altLang="ko-K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5820" y="485190"/>
            <a:ext cx="11000792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like the outdoors?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92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5820" y="485190"/>
            <a:ext cx="11000792" cy="1502229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Do you like nature?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05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9877" y="2435288"/>
            <a:ext cx="7464490" cy="1502229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Hike Mt. Jiri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3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89250" y="5355771"/>
            <a:ext cx="7464490" cy="1502229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the gym</a:t>
            </a:r>
            <a:endParaRPr lang="ko-KR" alt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9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1216" y="4170782"/>
            <a:ext cx="5206482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Jog</a:t>
            </a:r>
            <a:br>
              <a:rPr lang="en-US" altLang="ko-K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ko-K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around</a:t>
            </a:r>
            <a:br>
              <a:rPr lang="en-US" altLang="ko-K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ko-K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 home</a:t>
            </a:r>
            <a:endParaRPr lang="ko-KR" alt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1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5820" y="485190"/>
            <a:ext cx="11000792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like a quiet place?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698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90" y="485190"/>
            <a:ext cx="11576180" cy="1502229"/>
          </a:xfrm>
        </p:spPr>
        <p:txBody>
          <a:bodyPr>
            <a:normAutofit fontScale="90000"/>
          </a:bodyPr>
          <a:lstStyle/>
          <a:p>
            <a:r>
              <a:rPr lang="en-US" altLang="ko-KR" sz="8000" dirty="0" smtClean="0"/>
              <a:t>Do you like to read a book?</a:t>
            </a:r>
            <a:endParaRPr lang="ko-KR" altLang="en-US" sz="8000" dirty="0"/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1427584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  <p:sp>
        <p:nvSpPr>
          <p:cNvPr id="8" name="모서리가 둥근 직사각형 7">
            <a:hlinkClick r:id="rId3" action="ppaction://hlinksldjump"/>
          </p:cNvPr>
          <p:cNvSpPr/>
          <p:nvPr/>
        </p:nvSpPr>
        <p:spPr>
          <a:xfrm>
            <a:off x="8475306" y="4100804"/>
            <a:ext cx="2388637" cy="115699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NO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788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89</Words>
  <Application>Microsoft Office PowerPoint</Application>
  <PresentationFormat>와이드스크린</PresentationFormat>
  <Paragraphs>43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Are you bored?</vt:lpstr>
      <vt:lpstr>Do you like exercise?</vt:lpstr>
      <vt:lpstr>Do you like the outdoors?</vt:lpstr>
      <vt:lpstr>Do you like nature?</vt:lpstr>
      <vt:lpstr>Hike Mt. Jiri</vt:lpstr>
      <vt:lpstr>Go to the gym</vt:lpstr>
      <vt:lpstr>Jog around your home</vt:lpstr>
      <vt:lpstr>Do you like a quiet place?</vt:lpstr>
      <vt:lpstr>Do you like to read a book?</vt:lpstr>
      <vt:lpstr> Go to a library  and read  books</vt:lpstr>
      <vt:lpstr> Go to a nice cafe  and listen to music</vt:lpstr>
      <vt:lpstr>Do you like dancing?</vt:lpstr>
      <vt:lpstr> Go to the club through the night!</vt:lpstr>
      <vt:lpstr> Go to any pub with your best friend</vt:lpstr>
      <vt:lpstr>Do you have  a lot of work to do?</vt:lpstr>
      <vt:lpstr>Are you tired?</vt:lpstr>
      <vt:lpstr>Do you have something interesting to do?</vt:lpstr>
      <vt:lpstr> Just live  as you did so far</vt:lpstr>
      <vt:lpstr> Do  that interesting thing</vt:lpstr>
      <vt:lpstr> Just do your work</vt:lpstr>
      <vt:lpstr> Take a rest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boing?</dc:title>
  <dc:creator>user</dc:creator>
  <cp:lastModifiedBy>user</cp:lastModifiedBy>
  <cp:revision>8</cp:revision>
  <dcterms:created xsi:type="dcterms:W3CDTF">2019-01-22T06:25:00Z</dcterms:created>
  <dcterms:modified xsi:type="dcterms:W3CDTF">2019-01-23T01:48:32Z</dcterms:modified>
</cp:coreProperties>
</file>