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1" r:id="rId5"/>
    <p:sldId id="262" r:id="rId6"/>
    <p:sldId id="263" r:id="rId7"/>
    <p:sldId id="277" r:id="rId8"/>
    <p:sldId id="258" r:id="rId9"/>
    <p:sldId id="259" r:id="rId10"/>
    <p:sldId id="281" r:id="rId11"/>
    <p:sldId id="279" r:id="rId12"/>
    <p:sldId id="260" r:id="rId13"/>
    <p:sldId id="265" r:id="rId14"/>
    <p:sldId id="266" r:id="rId15"/>
    <p:sldId id="267" r:id="rId16"/>
    <p:sldId id="268" r:id="rId17"/>
    <p:sldId id="269" r:id="rId18"/>
    <p:sldId id="271" r:id="rId19"/>
    <p:sldId id="273" r:id="rId20"/>
    <p:sldId id="272" r:id="rId21"/>
    <p:sldId id="275" r:id="rId22"/>
    <p:sldId id="270" r:id="rId23"/>
    <p:sldId id="274" r:id="rId24"/>
    <p:sldId id="280" r:id="rId25"/>
    <p:sldId id="285" r:id="rId26"/>
    <p:sldId id="291" r:id="rId27"/>
    <p:sldId id="287" r:id="rId28"/>
    <p:sldId id="288" r:id="rId29"/>
    <p:sldId id="290" r:id="rId30"/>
    <p:sldId id="286" r:id="rId31"/>
    <p:sldId id="289" r:id="rId32"/>
    <p:sldId id="284" r:id="rId33"/>
    <p:sldId id="282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E25D-13ED-48C1-B8AD-C19130903AF7}" type="datetimeFigureOut">
              <a:rPr lang="ko-KR" altLang="en-US" smtClean="0"/>
              <a:pPr/>
              <a:t>2015-04-17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EF54-4209-4440-B5DF-7E185ADEF6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072" y="629816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Put these in the correct order: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8064" y="6453336"/>
            <a:ext cx="3995936" cy="404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J-L-B-I-G-D-K-A-E-C-F-H</a:t>
            </a:r>
            <a:endParaRPr lang="ko-KR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7106" name="Picture 2" descr="http://wpc.puzzles.com/history/tests/2002wpc/images/Scramb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2434" cy="685800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1259632" y="5229200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716016" y="5229200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2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987824" y="44624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716016" y="3501048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4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259632" y="3501008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5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259632" y="1772856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6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2987824" y="5229240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7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259632" y="44624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8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987824" y="1772816"/>
            <a:ext cx="36004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9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572000" y="44624"/>
            <a:ext cx="504056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10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572000" y="1772816"/>
            <a:ext cx="504056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11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843808" y="3501008"/>
            <a:ext cx="504056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12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-4929"/>
            <a:ext cx="5400600" cy="68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64088" y="5661248"/>
            <a:ext cx="432048" cy="364902"/>
          </a:xfrm>
        </p:spPr>
        <p:txBody>
          <a:bodyPr>
            <a:noAutofit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ko-KR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364088" y="6088434"/>
            <a:ext cx="432048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148064" y="6448474"/>
            <a:ext cx="936104" cy="36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17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0" y="5301208"/>
            <a:ext cx="5292080" cy="1556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Name: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566124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5496" y="602128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5496" y="638132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5496" y="674136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99592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403648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835696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267744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699792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131840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563888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067944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499992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932040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467544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Brain Testers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upload.wikimedia.org/wikipedia/commons/thumb/2/29/Figural_Relationships.svg/2000px-Figural_Relationship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53344"/>
            <a:ext cx="855127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80" name="Picture 4" descr="http://www.testprep-online.com/images/ProductScreenShots/olsat_nnat/large/reasoning-by-analogy-larg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95536" y="5589240"/>
            <a:ext cx="80648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s://www.testprep-online.com/images/ProductScreenShots/olsat-pic-analog-large-car-ans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31921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683568" y="4797152"/>
            <a:ext cx="21602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55576" y="6309320"/>
            <a:ext cx="21602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35968" y="4949552"/>
            <a:ext cx="423664" cy="1431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55776" y="4941168"/>
            <a:ext cx="368424" cy="1503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 descr="https://www.testprep-online.com/images/ProductScreenShots/olsat_nnat/large/Serial-Reasoning-sample-big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13"/>
            <a:ext cx="9144000" cy="6792687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95536" y="6237312"/>
            <a:ext cx="80648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image.slidesharecdn.com/ecdp2011-hornung-110824070302-phpapp01/95/ecdp2011-oral-presentation-working-memory-in-5to7-yearold-children-its-structure-and-relationship-to-fluid-intelligence-21-728.jpg?cb=1314201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s://www.testprep-online.com/images/ProductScreenShots/olsat_nnat/large/olsat-f-figural-gallery-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13"/>
            <a:ext cx="9144000" cy="67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 descr="http://www.psc-cfp.gc.ca/ppc-cpp/images/gct2_info_sample_q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123152" cy="3510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 descr="http://www.psc-cfp.gc.ca/ppc-cpp/images/gct2-sample-q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484784"/>
            <a:ext cx="8676456" cy="4814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12 – </a:t>
            </a:r>
            <a:br>
              <a:rPr lang="en-US" altLang="ko-KR" dirty="0" smtClean="0"/>
            </a:br>
            <a:r>
              <a:rPr lang="en-US" altLang="ko-KR" dirty="0" smtClean="0"/>
              <a:t>Figural Relationships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 descr="http://www.psc-cfp.gc.ca/ppc-cpp/images/gct2_info_sample_q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9676"/>
            <a:ext cx="8424936" cy="361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 descr="http://www.psychometric-success.com/images/clip_image001_00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01804"/>
            <a:ext cx="8496944" cy="391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1  1  2  3  5  8  13  ____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39552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the next number?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ww.spelling-words-well.com/images/mystery-word-p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35401"/>
            <a:ext cx="8208912" cy="528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Math Puzzles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968552" cy="634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528638"/>
            <a:ext cx="4524375" cy="580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756919" cy="619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323850"/>
            <a:ext cx="4486275" cy="62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409575"/>
            <a:ext cx="4486275" cy="603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612246" cy="606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2779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533400"/>
            <a:ext cx="447675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752528" cy="605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136904" cy="612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78" y="2492896"/>
            <a:ext cx="5974590" cy="3206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conzervative.files.wordpress.com/2013/01/visual-puzz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05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0"/>
            <a:ext cx="802779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40" y="5373216"/>
            <a:ext cx="7871992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0"/>
            <a:ext cx="802779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01208"/>
            <a:ext cx="7724670" cy="1440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0"/>
            <a:ext cx="802779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7881842" cy="1458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s://letcteachers.files.wordpress.com/2013/03/tow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6000"/>
            <a:ext cx="9144000" cy="54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5256584" cy="681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-4929"/>
            <a:ext cx="5400600" cy="686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5301208"/>
            <a:ext cx="5292080" cy="15567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ko-KR" sz="1200" dirty="0" smtClean="0"/>
              <a:t>Name: </a:t>
            </a:r>
            <a:endParaRPr lang="ko-KR" altLang="en-US" sz="1200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566124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5496" y="602128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496" y="638132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5496" y="6741368"/>
            <a:ext cx="5220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899592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403648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835696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267744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699792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131840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563888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067944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4499992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932040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467544" y="5301208"/>
            <a:ext cx="0" cy="1556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49</Words>
  <Application>Microsoft Office PowerPoint</Application>
  <PresentationFormat>화면 슬라이드 쇼(4:3)</PresentationFormat>
  <Paragraphs>25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Put these in the correct order:</vt:lpstr>
      <vt:lpstr>Lesson 12 –  Figural Relationships</vt:lpstr>
      <vt:lpstr>슬라이드 3</vt:lpstr>
      <vt:lpstr>슬라이드 4</vt:lpstr>
      <vt:lpstr>슬라이드 5</vt:lpstr>
      <vt:lpstr>슬라이드 6</vt:lpstr>
      <vt:lpstr>Map</vt:lpstr>
      <vt:lpstr>슬라이드 8</vt:lpstr>
      <vt:lpstr>슬라이드 9</vt:lpstr>
      <vt:lpstr>5</vt:lpstr>
      <vt:lpstr>Brain Testers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1  1  2  3  5  8  13  ____</vt:lpstr>
      <vt:lpstr>슬라이드 23</vt:lpstr>
      <vt:lpstr>Math Puzzles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12 –  Figural Relationships</dc:title>
  <dc:creator>user</dc:creator>
  <cp:lastModifiedBy>user</cp:lastModifiedBy>
  <cp:revision>14</cp:revision>
  <dcterms:created xsi:type="dcterms:W3CDTF">2015-04-10T01:31:57Z</dcterms:created>
  <dcterms:modified xsi:type="dcterms:W3CDTF">2015-04-17T05:29:58Z</dcterms:modified>
</cp:coreProperties>
</file>