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52735-2691-4D0A-A1F2-BCEB15246721}" type="datetimeFigureOut">
              <a:rPr lang="ko-KR" altLang="en-US" smtClean="0"/>
              <a:t>2015-10-01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B8-A0BD-4F2E-AD76-242E0FE4ADB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52735-2691-4D0A-A1F2-BCEB15246721}" type="datetimeFigureOut">
              <a:rPr lang="ko-KR" altLang="en-US" smtClean="0"/>
              <a:t>2015-10-01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B8-A0BD-4F2E-AD76-242E0FE4ADB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52735-2691-4D0A-A1F2-BCEB15246721}" type="datetimeFigureOut">
              <a:rPr lang="ko-KR" altLang="en-US" smtClean="0"/>
              <a:t>2015-10-01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B8-A0BD-4F2E-AD76-242E0FE4ADB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52735-2691-4D0A-A1F2-BCEB15246721}" type="datetimeFigureOut">
              <a:rPr lang="ko-KR" altLang="en-US" smtClean="0"/>
              <a:t>2015-10-01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B8-A0BD-4F2E-AD76-242E0FE4ADB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52735-2691-4D0A-A1F2-BCEB15246721}" type="datetimeFigureOut">
              <a:rPr lang="ko-KR" altLang="en-US" smtClean="0"/>
              <a:t>2015-10-01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B8-A0BD-4F2E-AD76-242E0FE4ADB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52735-2691-4D0A-A1F2-BCEB15246721}" type="datetimeFigureOut">
              <a:rPr lang="ko-KR" altLang="en-US" smtClean="0"/>
              <a:t>2015-10-01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B8-A0BD-4F2E-AD76-242E0FE4ADB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52735-2691-4D0A-A1F2-BCEB15246721}" type="datetimeFigureOut">
              <a:rPr lang="ko-KR" altLang="en-US" smtClean="0"/>
              <a:t>2015-10-01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B8-A0BD-4F2E-AD76-242E0FE4ADB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52735-2691-4D0A-A1F2-BCEB15246721}" type="datetimeFigureOut">
              <a:rPr lang="ko-KR" altLang="en-US" smtClean="0"/>
              <a:t>2015-10-01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B8-A0BD-4F2E-AD76-242E0FE4ADB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52735-2691-4D0A-A1F2-BCEB15246721}" type="datetimeFigureOut">
              <a:rPr lang="ko-KR" altLang="en-US" smtClean="0"/>
              <a:t>2015-10-01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B8-A0BD-4F2E-AD76-242E0FE4ADB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52735-2691-4D0A-A1F2-BCEB15246721}" type="datetimeFigureOut">
              <a:rPr lang="ko-KR" altLang="en-US" smtClean="0"/>
              <a:t>2015-10-01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B8-A0BD-4F2E-AD76-242E0FE4ADB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52735-2691-4D0A-A1F2-BCEB15246721}" type="datetimeFigureOut">
              <a:rPr lang="ko-KR" altLang="en-US" smtClean="0"/>
              <a:t>2015-10-01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B8-A0BD-4F2E-AD76-242E0FE4ADB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52735-2691-4D0A-A1F2-BCEB15246721}" type="datetimeFigureOut">
              <a:rPr lang="ko-KR" altLang="en-US" smtClean="0"/>
              <a:t>2015-10-01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2D1B8-A0BD-4F2E-AD76-242E0FE4ADB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Lesson 11 – </a:t>
            </a:r>
            <a:r>
              <a:rPr lang="en-US" altLang="ko-KR" dirty="0" err="1" smtClean="0"/>
              <a:t>Scattegories</a:t>
            </a:r>
            <a:r>
              <a:rPr lang="en-US" altLang="ko-KR" dirty="0" smtClean="0"/>
              <a:t> 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And more </a:t>
            </a:r>
            <a:r>
              <a:rPr lang="en-US" altLang="ko-KR" dirty="0" err="1" smtClean="0"/>
              <a:t>adectives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New Vocabulary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Lesson 11 – Scattegories  </vt:lpstr>
      <vt:lpstr>New Vocabulary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11 – Scattegories  </dc:title>
  <dc:creator>user</dc:creator>
  <cp:lastModifiedBy>user</cp:lastModifiedBy>
  <cp:revision>1</cp:revision>
  <dcterms:created xsi:type="dcterms:W3CDTF">2015-10-01T05:13:12Z</dcterms:created>
  <dcterms:modified xsi:type="dcterms:W3CDTF">2015-10-01T05:21:23Z</dcterms:modified>
</cp:coreProperties>
</file>