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9143-FC31-448E-82D7-E63C2554AF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C6FF-2744-4455-B4F3-5D6319A9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7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9143-FC31-448E-82D7-E63C2554AF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C6FF-2744-4455-B4F3-5D6319A9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7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9143-FC31-448E-82D7-E63C2554AF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C6FF-2744-4455-B4F3-5D6319A9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3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9143-FC31-448E-82D7-E63C2554AF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C6FF-2744-4455-B4F3-5D6319A9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9143-FC31-448E-82D7-E63C2554AF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C6FF-2744-4455-B4F3-5D6319A9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7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9143-FC31-448E-82D7-E63C2554AF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C6FF-2744-4455-B4F3-5D6319A9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9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9143-FC31-448E-82D7-E63C2554AF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C6FF-2744-4455-B4F3-5D6319A9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4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9143-FC31-448E-82D7-E63C2554AF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C6FF-2744-4455-B4F3-5D6319A9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6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9143-FC31-448E-82D7-E63C2554AF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C6FF-2744-4455-B4F3-5D6319A9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9143-FC31-448E-82D7-E63C2554AF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C6FF-2744-4455-B4F3-5D6319A9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8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9143-FC31-448E-82D7-E63C2554AF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C6FF-2744-4455-B4F3-5D6319A9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6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F9143-FC31-448E-82D7-E63C2554AF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C6FF-2744-4455-B4F3-5D6319A9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8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gif"/><Relationship Id="rId9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she doing? 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Charades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0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9" y="74178"/>
            <a:ext cx="2520000" cy="324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dirty="0" smtClean="0"/>
              <a:t>Writing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9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Reading a book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11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Making a Robot 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63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Playing Piano </a:t>
            </a:r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Running </a:t>
            </a:r>
            <a:endParaRPr 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9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Riding a Bike</a:t>
            </a:r>
            <a:endParaRPr 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11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Listening to Music </a:t>
            </a:r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63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Playing Guitar </a:t>
            </a:r>
            <a:endParaRPr lang="en-US" dirty="0"/>
          </a:p>
        </p:txBody>
      </p:sp>
      <p:pic>
        <p:nvPicPr>
          <p:cNvPr id="7170" name="Picture 2" descr="http://pngimg.com/upload/guitar_PNG33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45" y="3564082"/>
            <a:ext cx="1377229" cy="16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s.clipartpanda.com/listen-to-music-clipart-nTX85keL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12" y="3475570"/>
            <a:ext cx="1834573" cy="18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3.bp.blogspot.com/_P-Qq1L9TbEI/ShuLgYNgx5I/AAAAAAAAAMQ/VBtAB2ohnN0/s400/bicycle-ki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31" y="3564082"/>
            <a:ext cx="1876136" cy="15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3" y="3678382"/>
            <a:ext cx="2011363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seilerpianousa.com/wp-content/uploads/2013/04/SE-278-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573" y="224883"/>
            <a:ext cx="2161309" cy="18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edspace.american.edu/perf683/wp-content/uploads/sites/392/2015/10/robo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35" y="224883"/>
            <a:ext cx="1429327" cy="16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emofaces.com/png/200/emoticons/read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75" y="243479"/>
            <a:ext cx="1436255" cy="166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images.clipartpanda.com/genre-clipart-writing-girl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3" y="520276"/>
            <a:ext cx="2080478" cy="17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3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9" y="74178"/>
            <a:ext cx="2520000" cy="324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dirty="0" smtClean="0"/>
              <a:t>Playing Baseball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9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Playing Basketball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11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Playing Soccer 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63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Singing </a:t>
            </a:r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Playing Badminton </a:t>
            </a:r>
            <a:endParaRPr lang="en-US" sz="4000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9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Playing Dodgeball </a:t>
            </a:r>
            <a:endParaRPr 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11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Playing Tennis </a:t>
            </a:r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63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Walking </a:t>
            </a:r>
            <a:endParaRPr lang="en-US" dirty="0"/>
          </a:p>
        </p:txBody>
      </p:sp>
      <p:pic>
        <p:nvPicPr>
          <p:cNvPr id="11" name="Picture 4" descr="http://plainicon.com/dboard/userprod/2805_fce53/prod_thumb/plainicon.com-43980-512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93" y="3719801"/>
            <a:ext cx="2019011" cy="201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woolstonclub.co.nz/portals/94/crossed_racqu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21" y="3418609"/>
            <a:ext cx="1998983" cy="18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41.media.tumblr.com/f9e907c76aa98d630a468f287cede4b5/tumblr_o2jba7mYko1v8rqito1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71" y="652778"/>
            <a:ext cx="2274455" cy="15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lijsoccer.com/images/soccerB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77" y="372910"/>
            <a:ext cx="1570470" cy="158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prepcasts.com/wp-content/uploads/2014/04/BasketballStock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40" y="246130"/>
            <a:ext cx="1789501" cy="18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upload.wikimedia.org/wikipedia/en/1/1e/Baseball_%28crop%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1" y="472524"/>
            <a:ext cx="1262076" cy="12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previews.123rf.com/images/milagli/milagli1208/milagli120800006/14815507-Badminton-Stock-Vector-badminton-rack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9" y="3729468"/>
            <a:ext cx="1745973" cy="12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hhsadvocate.com/wp-content/uploads/2014/11/dod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71" y="3486130"/>
            <a:ext cx="1500335" cy="18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13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9" y="74178"/>
            <a:ext cx="2520000" cy="324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dirty="0" smtClean="0"/>
              <a:t>Playing Violin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9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Swimming </a:t>
            </a:r>
            <a:endParaRPr lang="en-US" sz="40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11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Jumping 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63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Smiling </a:t>
            </a:r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Sitting </a:t>
            </a:r>
            <a:endParaRPr 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9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Flying </a:t>
            </a:r>
            <a:endParaRPr 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11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Standing Up </a:t>
            </a:r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63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Doing Homework </a:t>
            </a:r>
            <a:endParaRPr lang="en-US" sz="4000" dirty="0"/>
          </a:p>
        </p:txBody>
      </p:sp>
      <p:pic>
        <p:nvPicPr>
          <p:cNvPr id="2052" name="Picture 4" descr="http://ltmhs.ca/images/blog/41-home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63" y="3376524"/>
            <a:ext cx="1980911" cy="203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clipartpanda.com/stand-up-clipart-stand_up-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51" y="3439903"/>
            <a:ext cx="1238044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urt.hearmeforever.com/wp-content/uploads/2014/11/img-flying-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99" y="4010892"/>
            <a:ext cx="2507672" cy="12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vfchiro.com/wp-content/uploads/2014/08/sit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4" y="3522519"/>
            <a:ext cx="2060864" cy="20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riveenavani.com/courses/images/viol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0" y="353147"/>
            <a:ext cx="1748848" cy="17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classroomclipart.com/images/gallery/Clipart/Sports/Swimming_Clipart/TN_boy-swimming-clipart-62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98" y="899473"/>
            <a:ext cx="20002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upload.wikimedia.org/wikipedia/commons/0/05/Yo_Pal_Hal_Elrod_Jump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85" y="119866"/>
            <a:ext cx="2022401" cy="17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resources2.news.com.au/images/2012/07/10/1226422/725854-smiling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199" y="767676"/>
            <a:ext cx="2600960" cy="14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6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9" y="74178"/>
            <a:ext cx="2520000" cy="324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dirty="0" smtClean="0"/>
              <a:t>Eating Pizza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9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Eating Ice Cream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11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Eating Chicken 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63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Dancing </a:t>
            </a:r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Eating Hamburger </a:t>
            </a:r>
            <a:endParaRPr lang="en-US" sz="4000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9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Eating Soup</a:t>
            </a:r>
            <a:endParaRPr lang="en-US" sz="4000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11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Drinking </a:t>
            </a:r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63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Talking</a:t>
            </a:r>
            <a:endParaRPr lang="en-US" dirty="0"/>
          </a:p>
        </p:txBody>
      </p:sp>
      <p:pic>
        <p:nvPicPr>
          <p:cNvPr id="5126" name="Picture 6" descr="http://images.clipartpanda.com/group-of-people-talking-clipart-aTe6g4RT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82" y="3941979"/>
            <a:ext cx="1771361" cy="15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.telegraph.co.uk/multimedia/archive/00979/drinking-water-460_979746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54" y="3686795"/>
            <a:ext cx="2271857" cy="18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dn.sheknows.com/articles/eating-sou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6FA"/>
              </a:clrFrom>
              <a:clrTo>
                <a:srgbClr val="F1F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59" y="3314178"/>
            <a:ext cx="2196052" cy="20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cchalk.files.wordpress.com/2012/06/swing_dancers_cut_out_cropp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77" y="368060"/>
            <a:ext cx="1989570" cy="217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media.mercola.com/ImageServer/Public/2010/November/girl-eating-chicken-11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21" y="94960"/>
            <a:ext cx="1880755" cy="18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pixabay.com/static/uploads/photo/2014/04/03/00/39/ice-cream-308972_960_720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86" y="250136"/>
            <a:ext cx="2079625" cy="189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www.mrpizza.me/_upload/products/1456683378590742033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5" y="681425"/>
            <a:ext cx="2033732" cy="102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pngimg.com/upload/burger_sandwich_PNG411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4" y="3686795"/>
            <a:ext cx="2092918" cy="16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7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9" y="74178"/>
            <a:ext cx="2520000" cy="324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dirty="0" smtClean="0"/>
              <a:t>Cooking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9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Crying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11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Cleaning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63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Sleeping </a:t>
            </a:r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Washing Dishes </a:t>
            </a:r>
            <a:endParaRPr 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9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Cleaning Bedroom</a:t>
            </a:r>
            <a:endParaRPr 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11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Washing the Windows</a:t>
            </a:r>
            <a:endParaRPr lang="en-US" sz="3600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63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Painting </a:t>
            </a:r>
            <a:endParaRPr lang="en-US" dirty="0"/>
          </a:p>
        </p:txBody>
      </p:sp>
      <p:pic>
        <p:nvPicPr>
          <p:cNvPr id="4098" name="Picture 2" descr="http://moodleshare.org/pluginfile.php/7169/mod_page/content/1/Art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39" y="3771900"/>
            <a:ext cx="2155119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coolvegetarian.com/blog/wp-content/uploads/2011/04/cartoon-snoring-saidaonli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649" y="782916"/>
            <a:ext cx="2225098" cy="13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dynachemproducts.com/wp-content/uploads/2015/07/cleaning-lad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00" y="635644"/>
            <a:ext cx="2519998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nopes.com/crime/graphics/crybaby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30" y="465000"/>
            <a:ext cx="2815937" cy="183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fitforafeast.com/images/recipes-cook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0" y="438321"/>
            <a:ext cx="1735617" cy="20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cleaningyourroomandotherstories.weebly.com/uploads/2/4/7/7/2477312/3100975.jpg?3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9" y="3771900"/>
            <a:ext cx="2099541" cy="13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orldartsme.com/images/clean-bedroom-clipart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08" y="3422420"/>
            <a:ext cx="1938662" cy="180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picgifs.com/job-graphics/job-graphics/window-cleaner/glazenwassers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28" y="3587343"/>
            <a:ext cx="1945373" cy="176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1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9" y="74178"/>
            <a:ext cx="2520000" cy="324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dirty="0" smtClean="0"/>
              <a:t>Driving a Car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9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Watching a Movie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11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Bowling 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63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Brushing Teeth </a:t>
            </a:r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Watching TV</a:t>
            </a:r>
            <a:endParaRPr 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9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Washing Hands </a:t>
            </a:r>
            <a:endParaRPr 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11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Brushing Hair </a:t>
            </a:r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63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Buying </a:t>
            </a:r>
            <a:endParaRPr lang="en-US" dirty="0"/>
          </a:p>
        </p:txBody>
      </p:sp>
      <p:pic>
        <p:nvPicPr>
          <p:cNvPr id="3074" name="Picture 2" descr="http://i.istockimg.com/file_thumbview_approve/160023/3/stock-photo-160023-fist-full-of-dollar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791" y="3460321"/>
            <a:ext cx="2373408" cy="23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ylenoted.com/wp-content/uploads/2015/12/42-23826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37" y="3563560"/>
            <a:ext cx="2272723" cy="15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.bp.blogspot.com/-bIT05JDzkpQ/U5oU2uSEIyI/AAAAAAAAJA0/Y7Mocud-LOI/s1600/smiley-brushing-tee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11" y="218496"/>
            <a:ext cx="1831975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eastwindsorbowl.com/assets/open-bowling-strike889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12" y="529936"/>
            <a:ext cx="2262748" cy="173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olumbiaspectator.com/sites/default/files/wash-hands-no-germs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24" y="3424868"/>
            <a:ext cx="1458750" cy="195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ages.clipartpanda.com/movie-night-popcorn-clipart-4TbRqEaTg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12" y="218496"/>
            <a:ext cx="2296704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clker.com/cliparts/d/e/2/8/11949846071340700778car_ride_ganson.svg.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29" y="565468"/>
            <a:ext cx="2119457" cy="14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psychalive.org/wp-content/uploads/2010/06/kids-watch-TV-300x199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594495"/>
            <a:ext cx="2520000" cy="16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1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9" y="74178"/>
            <a:ext cx="2520000" cy="324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dirty="0" smtClean="0"/>
              <a:t>Hugging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9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Playing the Drums </a:t>
            </a:r>
            <a:endParaRPr lang="en-US" sz="40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11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Kicking 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636199" y="7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Going Home </a:t>
            </a:r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Laughing </a:t>
            </a:r>
            <a:endParaRPr 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9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Fighting </a:t>
            </a:r>
            <a:endParaRPr 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11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Taking Pictures </a:t>
            </a:r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636199" y="3314178"/>
            <a:ext cx="2520000" cy="324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Opening the Window </a:t>
            </a:r>
            <a:endParaRPr lang="en-US" sz="3600" dirty="0"/>
          </a:p>
        </p:txBody>
      </p:sp>
      <p:pic>
        <p:nvPicPr>
          <p:cNvPr id="1026" name="Picture 2" descr="http://elearningfeeds.com/wp-content/uploads/2014/02/open+windo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36" y="34186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Vjb4aZnNWJ4/VcwNMS267rI/AAAAAAAACCQ/Aol70zdu-wI/s1600/la_pho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91" y="3418609"/>
            <a:ext cx="1697822" cy="18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clipartpanda.com/fighting-clipart-eiMrGr6i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44" y="3721039"/>
            <a:ext cx="2114261" cy="172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eamingnotes.com/wp-content/uploads/2013/06/make-me-laugh-d884e93a2b0d0bcae52ee11e89e2c30c7c5f0a50-s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7" y="4042189"/>
            <a:ext cx="1874405" cy="14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dventurous-soul.com/wp-content/uploads/2006/10/go-home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199" y="361487"/>
            <a:ext cx="2488506" cy="15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4.bp.blogspot.com/-6-nj5irgRJE/UzJGDeS3MUI/AAAAAAAABoQ/Pkyiq7SZCp8/s1600/front+kick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19" y="481229"/>
            <a:ext cx="1697759" cy="19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lectromusic.co.uk/images/D/vml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44" y="481229"/>
            <a:ext cx="2123598" cy="16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cupidhug.files.wordpress.com/2011/01/hugskisses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9" y="481229"/>
            <a:ext cx="14859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92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105</Words>
  <Application>Microsoft Office PowerPoint</Application>
  <PresentationFormat>와이드스크린</PresentationFormat>
  <Paragraphs>58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Calibri</vt:lpstr>
      <vt:lpstr>Calibri Light</vt:lpstr>
      <vt:lpstr>Office 테마</vt:lpstr>
      <vt:lpstr>What is she doing?  </vt:lpstr>
      <vt:lpstr>Writing </vt:lpstr>
      <vt:lpstr>Playing Baseball </vt:lpstr>
      <vt:lpstr>Playing Violin </vt:lpstr>
      <vt:lpstr>Eating Pizza </vt:lpstr>
      <vt:lpstr>Cooking </vt:lpstr>
      <vt:lpstr>Driving a Car</vt:lpstr>
      <vt:lpstr>Hugging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she doing?</dc:title>
  <dc:creator>user</dc:creator>
  <cp:lastModifiedBy>user</cp:lastModifiedBy>
  <cp:revision>9</cp:revision>
  <cp:lastPrinted>2016-05-25T05:41:41Z</cp:lastPrinted>
  <dcterms:created xsi:type="dcterms:W3CDTF">2016-05-25T05:01:32Z</dcterms:created>
  <dcterms:modified xsi:type="dcterms:W3CDTF">2016-05-25T05:41:48Z</dcterms:modified>
</cp:coreProperties>
</file>