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8" r:id="rId1"/>
  </p:sldMasterIdLst>
  <p:sldIdLst>
    <p:sldId id="256" r:id="rId2"/>
    <p:sldId id="259" r:id="rId3"/>
    <p:sldId id="298" r:id="rId4"/>
    <p:sldId id="294" r:id="rId5"/>
    <p:sldId id="297" r:id="rId6"/>
    <p:sldId id="264" r:id="rId7"/>
    <p:sldId id="258" r:id="rId8"/>
    <p:sldId id="263" r:id="rId9"/>
    <p:sldId id="270" r:id="rId10"/>
    <p:sldId id="266" r:id="rId11"/>
    <p:sldId id="272" r:id="rId12"/>
    <p:sldId id="278" r:id="rId13"/>
    <p:sldId id="267" r:id="rId14"/>
    <p:sldId id="260" r:id="rId15"/>
    <p:sldId id="268" r:id="rId16"/>
    <p:sldId id="271" r:id="rId17"/>
    <p:sldId id="261" r:id="rId18"/>
    <p:sldId id="269" r:id="rId19"/>
    <p:sldId id="273" r:id="rId20"/>
    <p:sldId id="275" r:id="rId21"/>
    <p:sldId id="262" r:id="rId22"/>
    <p:sldId id="277" r:id="rId23"/>
    <p:sldId id="265" r:id="rId24"/>
    <p:sldId id="274" r:id="rId25"/>
    <p:sldId id="279" r:id="rId26"/>
    <p:sldId id="281" r:id="rId27"/>
    <p:sldId id="291" r:id="rId28"/>
    <p:sldId id="289" r:id="rId29"/>
    <p:sldId id="282" r:id="rId30"/>
    <p:sldId id="295" r:id="rId31"/>
    <p:sldId id="276" r:id="rId32"/>
    <p:sldId id="284" r:id="rId33"/>
    <p:sldId id="280" r:id="rId34"/>
    <p:sldId id="292" r:id="rId35"/>
    <p:sldId id="286" r:id="rId36"/>
    <p:sldId id="287" r:id="rId37"/>
    <p:sldId id="283" r:id="rId38"/>
    <p:sldId id="285" r:id="rId39"/>
    <p:sldId id="288" r:id="rId40"/>
    <p:sldId id="293" r:id="rId41"/>
    <p:sldId id="299" r:id="rId42"/>
    <p:sldId id="290" r:id="rId43"/>
    <p:sldId id="296" r:id="rId4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4F7EA"/>
    <a:srgbClr val="FAFCF6"/>
    <a:srgbClr val="FFFFFF"/>
    <a:srgbClr val="F5732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846" autoAdjust="0"/>
    <p:restoredTop sz="94660"/>
  </p:normalViewPr>
  <p:slideViewPr>
    <p:cSldViewPr snapToGrid="0">
      <p:cViewPr varScale="1">
        <p:scale>
          <a:sx n="92" d="100"/>
          <a:sy n="92" d="100"/>
        </p:scale>
        <p:origin x="79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94436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제목 및 캡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07660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캡션 있는 인용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490569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명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59042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인용문 있는 명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55021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참 또는 거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52548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62528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76593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90252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6264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3372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3/16/2017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88649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3/16/2017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06745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3/16/2017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77754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5275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38423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3/16/2017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01268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  <p:sldLayoutId id="2147483680" r:id="rId12"/>
    <p:sldLayoutId id="2147483681" r:id="rId13"/>
    <p:sldLayoutId id="2147483682" r:id="rId14"/>
    <p:sldLayoutId id="2147483683" r:id="rId15"/>
    <p:sldLayoutId id="214748368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" Target="slide8.xml"/><Relationship Id="rId13" Type="http://schemas.openxmlformats.org/officeDocument/2006/relationships/slide" Target="slide13.xml"/><Relationship Id="rId18" Type="http://schemas.openxmlformats.org/officeDocument/2006/relationships/slide" Target="slide19.xml"/><Relationship Id="rId26" Type="http://schemas.openxmlformats.org/officeDocument/2006/relationships/slide" Target="slide27.xml"/><Relationship Id="rId39" Type="http://schemas.openxmlformats.org/officeDocument/2006/relationships/slide" Target="slide40.xml"/><Relationship Id="rId3" Type="http://schemas.openxmlformats.org/officeDocument/2006/relationships/image" Target="../media/image2.jpeg"/><Relationship Id="rId21" Type="http://schemas.openxmlformats.org/officeDocument/2006/relationships/slide" Target="slide22.xml"/><Relationship Id="rId34" Type="http://schemas.openxmlformats.org/officeDocument/2006/relationships/slide" Target="slide35.xml"/><Relationship Id="rId42" Type="http://schemas.openxmlformats.org/officeDocument/2006/relationships/slide" Target="slide43.xml"/><Relationship Id="rId7" Type="http://schemas.openxmlformats.org/officeDocument/2006/relationships/slide" Target="slide7.xml"/><Relationship Id="rId12" Type="http://schemas.openxmlformats.org/officeDocument/2006/relationships/slide" Target="slide12.xml"/><Relationship Id="rId17" Type="http://schemas.openxmlformats.org/officeDocument/2006/relationships/slide" Target="slide18.xml"/><Relationship Id="rId25" Type="http://schemas.openxmlformats.org/officeDocument/2006/relationships/slide" Target="slide26.xml"/><Relationship Id="rId33" Type="http://schemas.openxmlformats.org/officeDocument/2006/relationships/slide" Target="slide34.xml"/><Relationship Id="rId38" Type="http://schemas.openxmlformats.org/officeDocument/2006/relationships/slide" Target="slide39.xml"/><Relationship Id="rId2" Type="http://schemas.openxmlformats.org/officeDocument/2006/relationships/slide" Target="slide15.xml"/><Relationship Id="rId16" Type="http://schemas.openxmlformats.org/officeDocument/2006/relationships/slide" Target="slide17.xml"/><Relationship Id="rId20" Type="http://schemas.openxmlformats.org/officeDocument/2006/relationships/slide" Target="slide21.xml"/><Relationship Id="rId29" Type="http://schemas.openxmlformats.org/officeDocument/2006/relationships/slide" Target="slide30.xml"/><Relationship Id="rId41" Type="http://schemas.openxmlformats.org/officeDocument/2006/relationships/slide" Target="slide42.xml"/><Relationship Id="rId1" Type="http://schemas.openxmlformats.org/officeDocument/2006/relationships/slideLayout" Target="../slideLayouts/slideLayout2.xml"/><Relationship Id="rId6" Type="http://schemas.openxmlformats.org/officeDocument/2006/relationships/slide" Target="slide6.xml"/><Relationship Id="rId11" Type="http://schemas.openxmlformats.org/officeDocument/2006/relationships/slide" Target="slide11.xml"/><Relationship Id="rId24" Type="http://schemas.openxmlformats.org/officeDocument/2006/relationships/slide" Target="slide25.xml"/><Relationship Id="rId32" Type="http://schemas.openxmlformats.org/officeDocument/2006/relationships/slide" Target="slide33.xml"/><Relationship Id="rId37" Type="http://schemas.openxmlformats.org/officeDocument/2006/relationships/slide" Target="slide38.xml"/><Relationship Id="rId40" Type="http://schemas.openxmlformats.org/officeDocument/2006/relationships/slide" Target="slide41.xml"/><Relationship Id="rId5" Type="http://schemas.openxmlformats.org/officeDocument/2006/relationships/slide" Target="slide5.xml"/><Relationship Id="rId15" Type="http://schemas.openxmlformats.org/officeDocument/2006/relationships/slide" Target="slide16.xml"/><Relationship Id="rId23" Type="http://schemas.openxmlformats.org/officeDocument/2006/relationships/slide" Target="slide24.xml"/><Relationship Id="rId28" Type="http://schemas.openxmlformats.org/officeDocument/2006/relationships/slide" Target="slide29.xml"/><Relationship Id="rId36" Type="http://schemas.openxmlformats.org/officeDocument/2006/relationships/slide" Target="slide37.xml"/><Relationship Id="rId10" Type="http://schemas.openxmlformats.org/officeDocument/2006/relationships/slide" Target="slide10.xml"/><Relationship Id="rId19" Type="http://schemas.openxmlformats.org/officeDocument/2006/relationships/slide" Target="slide20.xml"/><Relationship Id="rId31" Type="http://schemas.openxmlformats.org/officeDocument/2006/relationships/slide" Target="slide32.xml"/><Relationship Id="rId4" Type="http://schemas.openxmlformats.org/officeDocument/2006/relationships/slide" Target="slide4.xml"/><Relationship Id="rId9" Type="http://schemas.openxmlformats.org/officeDocument/2006/relationships/slide" Target="slide9.xml"/><Relationship Id="rId14" Type="http://schemas.openxmlformats.org/officeDocument/2006/relationships/slide" Target="slide14.xml"/><Relationship Id="rId22" Type="http://schemas.openxmlformats.org/officeDocument/2006/relationships/slide" Target="slide23.xml"/><Relationship Id="rId27" Type="http://schemas.openxmlformats.org/officeDocument/2006/relationships/slide" Target="slide28.xml"/><Relationship Id="rId30" Type="http://schemas.openxmlformats.org/officeDocument/2006/relationships/slide" Target="slide31.xml"/><Relationship Id="rId35" Type="http://schemas.openxmlformats.org/officeDocument/2006/relationships/slide" Target="slide36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Hot seat </a:t>
            </a:r>
            <a:endParaRPr 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http://www.standingstone.tv/_assets/media/image/6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877" y="0"/>
            <a:ext cx="12256848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44933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ko-KR" dirty="0"/>
              <a:t>Question </a:t>
            </a:r>
            <a:endParaRPr lang="en-US" dirty="0"/>
          </a:p>
        </p:txBody>
      </p:sp>
      <p:sp>
        <p:nvSpPr>
          <p:cNvPr id="4" name="웃는 얼굴 3">
            <a:hlinkClick r:id="rId2" action="ppaction://hlinksldjump"/>
          </p:cNvPr>
          <p:cNvSpPr/>
          <p:nvPr/>
        </p:nvSpPr>
        <p:spPr>
          <a:xfrm>
            <a:off x="9684327" y="145473"/>
            <a:ext cx="1932709" cy="1818409"/>
          </a:xfrm>
          <a:prstGeom prst="smileyFace">
            <a:avLst/>
          </a:prstGeom>
          <a:solidFill>
            <a:srgbClr val="FFFF00"/>
          </a:solidFill>
          <a:ln>
            <a:solidFill>
              <a:srgbClr val="F57323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직사각형 7"/>
          <p:cNvSpPr/>
          <p:nvPr/>
        </p:nvSpPr>
        <p:spPr>
          <a:xfrm>
            <a:off x="10965078" y="5786517"/>
            <a:ext cx="623455" cy="3636818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9" name="그림 8"/>
          <p:cNvPicPr>
            <a:picLocks noChangeAspect="1"/>
          </p:cNvPicPr>
          <p:nvPr/>
        </p:nvPicPr>
        <p:blipFill>
          <a:blip r:embed="rId3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0337654" y="1963882"/>
            <a:ext cx="1854346" cy="4894118"/>
          </a:xfrm>
          <a:prstGeom prst="rect">
            <a:avLst/>
          </a:prstGeom>
        </p:spPr>
      </p:pic>
      <p:sp>
        <p:nvSpPr>
          <p:cNvPr id="10" name="제목 1"/>
          <p:cNvSpPr txBox="1">
            <a:spLocks/>
          </p:cNvSpPr>
          <p:nvPr/>
        </p:nvSpPr>
        <p:spPr>
          <a:xfrm>
            <a:off x="3013363" y="0"/>
            <a:ext cx="6379367" cy="1572483"/>
          </a:xfrm>
          <a:prstGeom prst="rect">
            <a:avLst/>
          </a:prstGeom>
          <a:solidFill>
            <a:srgbClr val="F4F7EA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dirty="0" smtClean="0"/>
              <a:t>Time’s Up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09400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7 3.7037E-6 L 0.00234 -0.52547 " pathEditMode="relative" rAng="0" ptsTypes="AA">
                                      <p:cBhvr>
                                        <p:cTn id="6" dur="59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7" y="-2627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90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ko-KR" dirty="0"/>
              <a:t>Question </a:t>
            </a:r>
            <a:endParaRPr lang="en-US" dirty="0"/>
          </a:p>
        </p:txBody>
      </p:sp>
      <p:sp>
        <p:nvSpPr>
          <p:cNvPr id="4" name="웃는 얼굴 3">
            <a:hlinkClick r:id="rId2" action="ppaction://hlinksldjump"/>
          </p:cNvPr>
          <p:cNvSpPr/>
          <p:nvPr/>
        </p:nvSpPr>
        <p:spPr>
          <a:xfrm>
            <a:off x="9684327" y="145473"/>
            <a:ext cx="1932709" cy="1818409"/>
          </a:xfrm>
          <a:prstGeom prst="smileyFace">
            <a:avLst/>
          </a:prstGeom>
          <a:solidFill>
            <a:srgbClr val="FFFF00"/>
          </a:solidFill>
          <a:ln>
            <a:solidFill>
              <a:srgbClr val="F57323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직사각형 7"/>
          <p:cNvSpPr/>
          <p:nvPr/>
        </p:nvSpPr>
        <p:spPr>
          <a:xfrm>
            <a:off x="10965078" y="5786517"/>
            <a:ext cx="623455" cy="3636818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9" name="그림 8"/>
          <p:cNvPicPr>
            <a:picLocks noChangeAspect="1"/>
          </p:cNvPicPr>
          <p:nvPr/>
        </p:nvPicPr>
        <p:blipFill>
          <a:blip r:embed="rId3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0337654" y="1963882"/>
            <a:ext cx="1854346" cy="4894118"/>
          </a:xfrm>
          <a:prstGeom prst="rect">
            <a:avLst/>
          </a:prstGeom>
        </p:spPr>
      </p:pic>
      <p:sp>
        <p:nvSpPr>
          <p:cNvPr id="10" name="제목 1"/>
          <p:cNvSpPr txBox="1">
            <a:spLocks/>
          </p:cNvSpPr>
          <p:nvPr/>
        </p:nvSpPr>
        <p:spPr>
          <a:xfrm>
            <a:off x="3013363" y="0"/>
            <a:ext cx="6379367" cy="1572483"/>
          </a:xfrm>
          <a:prstGeom prst="rect">
            <a:avLst/>
          </a:prstGeom>
          <a:solidFill>
            <a:srgbClr val="F4F7EA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dirty="0" smtClean="0"/>
              <a:t>Time’s Up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52515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7 3.7037E-6 L 0.00234 -0.52547 " pathEditMode="relative" rAng="0" ptsTypes="AA">
                                      <p:cBhvr>
                                        <p:cTn id="6" dur="59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7" y="-2627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90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ko-KR" dirty="0"/>
              <a:t>Question </a:t>
            </a:r>
            <a:endParaRPr lang="en-US" dirty="0"/>
          </a:p>
        </p:txBody>
      </p:sp>
      <p:sp>
        <p:nvSpPr>
          <p:cNvPr id="4" name="웃는 얼굴 3">
            <a:hlinkClick r:id="rId2" action="ppaction://hlinksldjump"/>
          </p:cNvPr>
          <p:cNvSpPr/>
          <p:nvPr/>
        </p:nvSpPr>
        <p:spPr>
          <a:xfrm>
            <a:off x="9684327" y="145473"/>
            <a:ext cx="1932709" cy="1818409"/>
          </a:xfrm>
          <a:prstGeom prst="smileyFace">
            <a:avLst/>
          </a:prstGeom>
          <a:solidFill>
            <a:srgbClr val="FFFF00"/>
          </a:solidFill>
          <a:ln>
            <a:solidFill>
              <a:srgbClr val="F57323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직사각형 7"/>
          <p:cNvSpPr/>
          <p:nvPr/>
        </p:nvSpPr>
        <p:spPr>
          <a:xfrm>
            <a:off x="10965078" y="5786517"/>
            <a:ext cx="623455" cy="3636818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9" name="그림 8"/>
          <p:cNvPicPr>
            <a:picLocks noChangeAspect="1"/>
          </p:cNvPicPr>
          <p:nvPr/>
        </p:nvPicPr>
        <p:blipFill>
          <a:blip r:embed="rId3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0337654" y="1963882"/>
            <a:ext cx="1854346" cy="4894118"/>
          </a:xfrm>
          <a:prstGeom prst="rect">
            <a:avLst/>
          </a:prstGeom>
        </p:spPr>
      </p:pic>
      <p:sp>
        <p:nvSpPr>
          <p:cNvPr id="10" name="제목 1"/>
          <p:cNvSpPr txBox="1">
            <a:spLocks/>
          </p:cNvSpPr>
          <p:nvPr/>
        </p:nvSpPr>
        <p:spPr>
          <a:xfrm>
            <a:off x="3013363" y="0"/>
            <a:ext cx="6379367" cy="1572483"/>
          </a:xfrm>
          <a:prstGeom prst="rect">
            <a:avLst/>
          </a:prstGeom>
          <a:solidFill>
            <a:srgbClr val="F4F7EA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dirty="0" smtClean="0"/>
              <a:t>Time’s Up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77054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7 3.7037E-6 L 0.00234 -0.52547 " pathEditMode="relative" rAng="0" ptsTypes="AA">
                                      <p:cBhvr>
                                        <p:cTn id="6" dur="59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7" y="-2627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90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ko-KR" dirty="0"/>
              <a:t>Question </a:t>
            </a:r>
            <a:endParaRPr lang="en-US" dirty="0"/>
          </a:p>
        </p:txBody>
      </p:sp>
      <p:sp>
        <p:nvSpPr>
          <p:cNvPr id="4" name="웃는 얼굴 3">
            <a:hlinkClick r:id="rId2" action="ppaction://hlinksldjump"/>
          </p:cNvPr>
          <p:cNvSpPr/>
          <p:nvPr/>
        </p:nvSpPr>
        <p:spPr>
          <a:xfrm>
            <a:off x="9684327" y="145473"/>
            <a:ext cx="1932709" cy="1818409"/>
          </a:xfrm>
          <a:prstGeom prst="smileyFace">
            <a:avLst/>
          </a:prstGeom>
          <a:solidFill>
            <a:srgbClr val="FFFF00"/>
          </a:solidFill>
          <a:ln>
            <a:solidFill>
              <a:srgbClr val="F57323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직사각형 7"/>
          <p:cNvSpPr/>
          <p:nvPr/>
        </p:nvSpPr>
        <p:spPr>
          <a:xfrm>
            <a:off x="10965078" y="5786517"/>
            <a:ext cx="623455" cy="3636818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9" name="그림 8"/>
          <p:cNvPicPr>
            <a:picLocks noChangeAspect="1"/>
          </p:cNvPicPr>
          <p:nvPr/>
        </p:nvPicPr>
        <p:blipFill>
          <a:blip r:embed="rId3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0337654" y="1963882"/>
            <a:ext cx="1854346" cy="4894118"/>
          </a:xfrm>
          <a:prstGeom prst="rect">
            <a:avLst/>
          </a:prstGeom>
        </p:spPr>
      </p:pic>
      <p:sp>
        <p:nvSpPr>
          <p:cNvPr id="10" name="제목 1"/>
          <p:cNvSpPr txBox="1">
            <a:spLocks/>
          </p:cNvSpPr>
          <p:nvPr/>
        </p:nvSpPr>
        <p:spPr>
          <a:xfrm>
            <a:off x="3013363" y="0"/>
            <a:ext cx="6379367" cy="1572483"/>
          </a:xfrm>
          <a:prstGeom prst="rect">
            <a:avLst/>
          </a:prstGeom>
          <a:solidFill>
            <a:srgbClr val="F4F7EA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dirty="0" smtClean="0"/>
              <a:t>Time’s Up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9510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7 3.7037E-6 L 0.00234 -0.52547 " pathEditMode="relative" rAng="0" ptsTypes="AA">
                                      <p:cBhvr>
                                        <p:cTn id="6" dur="59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7" y="-2627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90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ko-KR" dirty="0"/>
              <a:t>Question </a:t>
            </a:r>
            <a:endParaRPr lang="en-US" dirty="0"/>
          </a:p>
        </p:txBody>
      </p:sp>
      <p:sp>
        <p:nvSpPr>
          <p:cNvPr id="4" name="웃는 얼굴 3">
            <a:hlinkClick r:id="rId2" action="ppaction://hlinksldjump"/>
          </p:cNvPr>
          <p:cNvSpPr/>
          <p:nvPr/>
        </p:nvSpPr>
        <p:spPr>
          <a:xfrm>
            <a:off x="9684327" y="145473"/>
            <a:ext cx="1932709" cy="1818409"/>
          </a:xfrm>
          <a:prstGeom prst="smileyFace">
            <a:avLst/>
          </a:prstGeom>
          <a:solidFill>
            <a:srgbClr val="FFFF00"/>
          </a:solidFill>
          <a:ln>
            <a:solidFill>
              <a:srgbClr val="F57323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직사각형 7"/>
          <p:cNvSpPr/>
          <p:nvPr/>
        </p:nvSpPr>
        <p:spPr>
          <a:xfrm>
            <a:off x="10965078" y="5786517"/>
            <a:ext cx="623455" cy="3636818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pic>
        <p:nvPicPr>
          <p:cNvPr id="9" name="그림 8"/>
          <p:cNvPicPr>
            <a:picLocks noChangeAspect="1"/>
          </p:cNvPicPr>
          <p:nvPr/>
        </p:nvPicPr>
        <p:blipFill>
          <a:blip r:embed="rId3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0337654" y="1963882"/>
            <a:ext cx="1854346" cy="4894118"/>
          </a:xfrm>
          <a:prstGeom prst="rect">
            <a:avLst/>
          </a:prstGeom>
        </p:spPr>
      </p:pic>
      <p:sp>
        <p:nvSpPr>
          <p:cNvPr id="10" name="제목 1"/>
          <p:cNvSpPr txBox="1">
            <a:spLocks/>
          </p:cNvSpPr>
          <p:nvPr/>
        </p:nvSpPr>
        <p:spPr>
          <a:xfrm>
            <a:off x="3013363" y="0"/>
            <a:ext cx="6379367" cy="1572483"/>
          </a:xfrm>
          <a:prstGeom prst="rect">
            <a:avLst/>
          </a:prstGeom>
          <a:solidFill>
            <a:srgbClr val="F4F7EA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dirty="0" smtClean="0"/>
              <a:t>Time’s Up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56776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7 3.7037E-6 L 0.00234 -0.52547 " pathEditMode="relative" rAng="0" ptsTypes="AA">
                                      <p:cBhvr>
                                        <p:cTn id="6" dur="59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7" y="-2627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90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2589214" y="2514600"/>
            <a:ext cx="8497886" cy="2262781"/>
          </a:xfrm>
        </p:spPr>
        <p:txBody>
          <a:bodyPr/>
          <a:lstStyle/>
          <a:p>
            <a:r>
              <a:rPr lang="en-US" altLang="ko-KR" dirty="0"/>
              <a:t>Question </a:t>
            </a:r>
            <a:endParaRPr lang="en-US" dirty="0"/>
          </a:p>
        </p:txBody>
      </p:sp>
      <p:sp>
        <p:nvSpPr>
          <p:cNvPr id="4" name="웃는 얼굴 3">
            <a:hlinkClick r:id="rId2" action="ppaction://hlinksldjump"/>
          </p:cNvPr>
          <p:cNvSpPr/>
          <p:nvPr/>
        </p:nvSpPr>
        <p:spPr>
          <a:xfrm>
            <a:off x="9684327" y="145473"/>
            <a:ext cx="1932709" cy="1818409"/>
          </a:xfrm>
          <a:prstGeom prst="smileyFace">
            <a:avLst/>
          </a:prstGeom>
          <a:solidFill>
            <a:srgbClr val="FFFF00"/>
          </a:solidFill>
          <a:ln>
            <a:solidFill>
              <a:srgbClr val="F57323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직사각형 7"/>
          <p:cNvSpPr/>
          <p:nvPr/>
        </p:nvSpPr>
        <p:spPr>
          <a:xfrm>
            <a:off x="10965078" y="5786517"/>
            <a:ext cx="623455" cy="3636818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9" name="그림 8"/>
          <p:cNvPicPr>
            <a:picLocks noChangeAspect="1"/>
          </p:cNvPicPr>
          <p:nvPr/>
        </p:nvPicPr>
        <p:blipFill>
          <a:blip r:embed="rId3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0337654" y="1963882"/>
            <a:ext cx="1854346" cy="4894118"/>
          </a:xfrm>
          <a:prstGeom prst="rect">
            <a:avLst/>
          </a:prstGeom>
        </p:spPr>
      </p:pic>
      <p:sp>
        <p:nvSpPr>
          <p:cNvPr id="10" name="제목 1"/>
          <p:cNvSpPr txBox="1">
            <a:spLocks/>
          </p:cNvSpPr>
          <p:nvPr/>
        </p:nvSpPr>
        <p:spPr>
          <a:xfrm>
            <a:off x="3013363" y="0"/>
            <a:ext cx="6379367" cy="1572483"/>
          </a:xfrm>
          <a:prstGeom prst="rect">
            <a:avLst/>
          </a:prstGeom>
          <a:solidFill>
            <a:srgbClr val="F4F7EA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dirty="0" smtClean="0"/>
              <a:t>Time’s Up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09502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7 3.7037E-6 L 0.00234 -0.52547 " pathEditMode="relative" rAng="0" ptsTypes="AA">
                                      <p:cBhvr>
                                        <p:cTn id="6" dur="59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7" y="-2627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90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웃는 얼굴 3">
            <a:hlinkClick r:id="rId2" action="ppaction://hlinksldjump"/>
          </p:cNvPr>
          <p:cNvSpPr/>
          <p:nvPr/>
        </p:nvSpPr>
        <p:spPr>
          <a:xfrm>
            <a:off x="9684327" y="145473"/>
            <a:ext cx="1932709" cy="1818409"/>
          </a:xfrm>
          <a:prstGeom prst="smileyFace">
            <a:avLst/>
          </a:prstGeom>
          <a:solidFill>
            <a:srgbClr val="FFFF00"/>
          </a:solidFill>
          <a:ln>
            <a:solidFill>
              <a:srgbClr val="F57323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2589214" y="2514600"/>
            <a:ext cx="8393978" cy="2262781"/>
          </a:xfrm>
        </p:spPr>
        <p:txBody>
          <a:bodyPr/>
          <a:lstStyle/>
          <a:p>
            <a:r>
              <a:rPr lang="en-US" altLang="ko-KR" dirty="0"/>
              <a:t>Question </a:t>
            </a:r>
            <a:endParaRPr lang="en-US" dirty="0"/>
          </a:p>
        </p:txBody>
      </p:sp>
      <p:sp>
        <p:nvSpPr>
          <p:cNvPr id="8" name="직사각형 7"/>
          <p:cNvSpPr/>
          <p:nvPr/>
        </p:nvSpPr>
        <p:spPr>
          <a:xfrm>
            <a:off x="10965078" y="5786517"/>
            <a:ext cx="623455" cy="3636818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9" name="그림 8"/>
          <p:cNvPicPr>
            <a:picLocks noChangeAspect="1"/>
          </p:cNvPicPr>
          <p:nvPr/>
        </p:nvPicPr>
        <p:blipFill>
          <a:blip r:embed="rId3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0337654" y="1963882"/>
            <a:ext cx="1854346" cy="4894118"/>
          </a:xfrm>
          <a:prstGeom prst="rect">
            <a:avLst/>
          </a:prstGeom>
        </p:spPr>
      </p:pic>
      <p:sp>
        <p:nvSpPr>
          <p:cNvPr id="10" name="제목 1"/>
          <p:cNvSpPr txBox="1">
            <a:spLocks/>
          </p:cNvSpPr>
          <p:nvPr/>
        </p:nvSpPr>
        <p:spPr>
          <a:xfrm>
            <a:off x="3013363" y="0"/>
            <a:ext cx="6379367" cy="1572483"/>
          </a:xfrm>
          <a:prstGeom prst="rect">
            <a:avLst/>
          </a:prstGeom>
          <a:solidFill>
            <a:srgbClr val="F4F7EA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dirty="0" smtClean="0"/>
              <a:t>Time’s Up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13529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7 3.7037E-6 L 0.00234 -0.52547 " pathEditMode="relative" rAng="0" ptsTypes="AA">
                                      <p:cBhvr>
                                        <p:cTn id="6" dur="59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7" y="-2627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90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ko-KR" dirty="0"/>
              <a:t>Question </a:t>
            </a:r>
            <a:endParaRPr lang="en-US" dirty="0"/>
          </a:p>
        </p:txBody>
      </p:sp>
      <p:sp>
        <p:nvSpPr>
          <p:cNvPr id="4" name="웃는 얼굴 3">
            <a:hlinkClick r:id="rId2" action="ppaction://hlinksldjump"/>
          </p:cNvPr>
          <p:cNvSpPr/>
          <p:nvPr/>
        </p:nvSpPr>
        <p:spPr>
          <a:xfrm>
            <a:off x="9684327" y="145473"/>
            <a:ext cx="1932709" cy="1818409"/>
          </a:xfrm>
          <a:prstGeom prst="smileyFace">
            <a:avLst/>
          </a:prstGeom>
          <a:solidFill>
            <a:srgbClr val="FFFF00"/>
          </a:solidFill>
          <a:ln>
            <a:solidFill>
              <a:srgbClr val="F57323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직사각형 7"/>
          <p:cNvSpPr/>
          <p:nvPr/>
        </p:nvSpPr>
        <p:spPr>
          <a:xfrm>
            <a:off x="10965078" y="5786517"/>
            <a:ext cx="623455" cy="3636818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9" name="그림 8"/>
          <p:cNvPicPr>
            <a:picLocks noChangeAspect="1"/>
          </p:cNvPicPr>
          <p:nvPr/>
        </p:nvPicPr>
        <p:blipFill>
          <a:blip r:embed="rId3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0337654" y="1963882"/>
            <a:ext cx="1854346" cy="4894118"/>
          </a:xfrm>
          <a:prstGeom prst="rect">
            <a:avLst/>
          </a:prstGeom>
        </p:spPr>
      </p:pic>
      <p:sp>
        <p:nvSpPr>
          <p:cNvPr id="10" name="제목 1"/>
          <p:cNvSpPr txBox="1">
            <a:spLocks/>
          </p:cNvSpPr>
          <p:nvPr/>
        </p:nvSpPr>
        <p:spPr>
          <a:xfrm>
            <a:off x="3013363" y="0"/>
            <a:ext cx="6379367" cy="1572483"/>
          </a:xfrm>
          <a:prstGeom prst="rect">
            <a:avLst/>
          </a:prstGeom>
          <a:solidFill>
            <a:srgbClr val="F4F7EA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dirty="0" smtClean="0"/>
              <a:t>Time’s Up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10692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7 3.7037E-6 L 0.00234 -0.52547 " pathEditMode="relative" rAng="0" ptsTypes="AA">
                                      <p:cBhvr>
                                        <p:cTn id="6" dur="59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7" y="-2627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90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ko-KR" dirty="0"/>
              <a:t>Question </a:t>
            </a:r>
            <a:endParaRPr lang="en-US" dirty="0"/>
          </a:p>
        </p:txBody>
      </p:sp>
      <p:sp>
        <p:nvSpPr>
          <p:cNvPr id="4" name="웃는 얼굴 3">
            <a:hlinkClick r:id="rId2" action="ppaction://hlinksldjump"/>
          </p:cNvPr>
          <p:cNvSpPr/>
          <p:nvPr/>
        </p:nvSpPr>
        <p:spPr>
          <a:xfrm>
            <a:off x="9684327" y="145473"/>
            <a:ext cx="1932709" cy="1818409"/>
          </a:xfrm>
          <a:prstGeom prst="smileyFace">
            <a:avLst/>
          </a:prstGeom>
          <a:solidFill>
            <a:srgbClr val="FFFF00"/>
          </a:solidFill>
          <a:ln>
            <a:solidFill>
              <a:srgbClr val="F57323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직사각형 7"/>
          <p:cNvSpPr/>
          <p:nvPr/>
        </p:nvSpPr>
        <p:spPr>
          <a:xfrm>
            <a:off x="10965078" y="5786517"/>
            <a:ext cx="623455" cy="3636818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9" name="그림 8"/>
          <p:cNvPicPr>
            <a:picLocks noChangeAspect="1"/>
          </p:cNvPicPr>
          <p:nvPr/>
        </p:nvPicPr>
        <p:blipFill>
          <a:blip r:embed="rId3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0337654" y="1963882"/>
            <a:ext cx="1854346" cy="4894118"/>
          </a:xfrm>
          <a:prstGeom prst="rect">
            <a:avLst/>
          </a:prstGeom>
        </p:spPr>
      </p:pic>
      <p:sp>
        <p:nvSpPr>
          <p:cNvPr id="10" name="제목 1"/>
          <p:cNvSpPr txBox="1">
            <a:spLocks/>
          </p:cNvSpPr>
          <p:nvPr/>
        </p:nvSpPr>
        <p:spPr>
          <a:xfrm>
            <a:off x="3013363" y="0"/>
            <a:ext cx="6379367" cy="1572483"/>
          </a:xfrm>
          <a:prstGeom prst="rect">
            <a:avLst/>
          </a:prstGeom>
          <a:solidFill>
            <a:srgbClr val="F4F7EA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dirty="0" smtClean="0"/>
              <a:t>Time’s Up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14979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7 3.7037E-6 L 0.00234 -0.52547 " pathEditMode="relative" rAng="0" ptsTypes="AA">
                                      <p:cBhvr>
                                        <p:cTn id="6" dur="59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7" y="-2627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90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2589214" y="2514600"/>
            <a:ext cx="7862740" cy="2262781"/>
          </a:xfrm>
        </p:spPr>
        <p:txBody>
          <a:bodyPr/>
          <a:lstStyle/>
          <a:p>
            <a:r>
              <a:rPr lang="en-US" altLang="ko-KR" dirty="0"/>
              <a:t>Question </a:t>
            </a:r>
            <a:endParaRPr lang="en-US" dirty="0"/>
          </a:p>
        </p:txBody>
      </p:sp>
      <p:sp>
        <p:nvSpPr>
          <p:cNvPr id="4" name="웃는 얼굴 3">
            <a:hlinkClick r:id="rId2" action="ppaction://hlinksldjump"/>
          </p:cNvPr>
          <p:cNvSpPr/>
          <p:nvPr/>
        </p:nvSpPr>
        <p:spPr>
          <a:xfrm>
            <a:off x="9684327" y="145473"/>
            <a:ext cx="1932709" cy="1818409"/>
          </a:xfrm>
          <a:prstGeom prst="smileyFace">
            <a:avLst/>
          </a:prstGeom>
          <a:solidFill>
            <a:srgbClr val="FFFF00"/>
          </a:solidFill>
          <a:ln>
            <a:solidFill>
              <a:srgbClr val="F57323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직사각형 7"/>
          <p:cNvSpPr/>
          <p:nvPr/>
        </p:nvSpPr>
        <p:spPr>
          <a:xfrm>
            <a:off x="10965078" y="5786517"/>
            <a:ext cx="623455" cy="3636818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9" name="그림 8"/>
          <p:cNvPicPr>
            <a:picLocks noChangeAspect="1"/>
          </p:cNvPicPr>
          <p:nvPr/>
        </p:nvPicPr>
        <p:blipFill>
          <a:blip r:embed="rId3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0337654" y="1963882"/>
            <a:ext cx="1854346" cy="4894118"/>
          </a:xfrm>
          <a:prstGeom prst="rect">
            <a:avLst/>
          </a:prstGeom>
        </p:spPr>
      </p:pic>
      <p:sp>
        <p:nvSpPr>
          <p:cNvPr id="10" name="제목 1"/>
          <p:cNvSpPr txBox="1">
            <a:spLocks/>
          </p:cNvSpPr>
          <p:nvPr/>
        </p:nvSpPr>
        <p:spPr>
          <a:xfrm>
            <a:off x="3013363" y="0"/>
            <a:ext cx="6379367" cy="1572483"/>
          </a:xfrm>
          <a:prstGeom prst="rect">
            <a:avLst/>
          </a:prstGeom>
          <a:solidFill>
            <a:srgbClr val="F4F7EA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dirty="0" smtClean="0"/>
              <a:t>Time’s Up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89133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7 3.7037E-6 L 0.00234 -0.52547 " pathEditMode="relative" rAng="0" ptsTypes="AA">
                                      <p:cBhvr>
                                        <p:cTn id="6" dur="59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7" y="-2627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90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Rules </a:t>
            </a:r>
            <a:endParaRPr 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589212" y="2133599"/>
            <a:ext cx="8915400" cy="4298373"/>
          </a:xfrm>
        </p:spPr>
        <p:txBody>
          <a:bodyPr>
            <a:normAutofit/>
          </a:bodyPr>
          <a:lstStyle/>
          <a:p>
            <a:r>
              <a:rPr lang="en-US" dirty="0" smtClean="0"/>
              <a:t>One student sits in front of the TV, but cant look.  </a:t>
            </a:r>
          </a:p>
          <a:p>
            <a:r>
              <a:rPr lang="en-US" dirty="0" smtClean="0"/>
              <a:t>The team can give clues about what is on the TV.</a:t>
            </a:r>
          </a:p>
          <a:p>
            <a:r>
              <a:rPr lang="en-US" dirty="0" smtClean="0"/>
              <a:t>The student must guess what is on the TV.  </a:t>
            </a:r>
          </a:p>
          <a:p>
            <a:endParaRPr lang="en-US" dirty="0"/>
          </a:p>
          <a:p>
            <a:r>
              <a:rPr lang="en-US" dirty="0" smtClean="0"/>
              <a:t>No Korean </a:t>
            </a:r>
          </a:p>
          <a:p>
            <a:r>
              <a:rPr lang="en-US" dirty="0" smtClean="0"/>
              <a:t>No Spelling </a:t>
            </a:r>
          </a:p>
          <a:p>
            <a:r>
              <a:rPr lang="en-US" dirty="0" smtClean="0"/>
              <a:t>No Drawing </a:t>
            </a:r>
          </a:p>
          <a:p>
            <a:endParaRPr lang="en-US" dirty="0"/>
          </a:p>
          <a:p>
            <a:r>
              <a:rPr lang="en-US" dirty="0" smtClean="0"/>
              <a:t>You can’t directly say what is on the TV.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6177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ko-KR" dirty="0"/>
              <a:t>Question </a:t>
            </a:r>
            <a:endParaRPr lang="en-US" dirty="0"/>
          </a:p>
        </p:txBody>
      </p:sp>
      <p:sp>
        <p:nvSpPr>
          <p:cNvPr id="4" name="웃는 얼굴 3">
            <a:hlinkClick r:id="rId2" action="ppaction://hlinksldjump"/>
          </p:cNvPr>
          <p:cNvSpPr/>
          <p:nvPr/>
        </p:nvSpPr>
        <p:spPr>
          <a:xfrm>
            <a:off x="9684327" y="145473"/>
            <a:ext cx="1932709" cy="1818409"/>
          </a:xfrm>
          <a:prstGeom prst="smileyFace">
            <a:avLst/>
          </a:prstGeom>
          <a:solidFill>
            <a:srgbClr val="FFFF00"/>
          </a:solidFill>
          <a:ln>
            <a:solidFill>
              <a:srgbClr val="F57323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직사각형 7"/>
          <p:cNvSpPr/>
          <p:nvPr/>
        </p:nvSpPr>
        <p:spPr>
          <a:xfrm>
            <a:off x="10965078" y="5786517"/>
            <a:ext cx="623455" cy="3636818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9" name="그림 8"/>
          <p:cNvPicPr>
            <a:picLocks noChangeAspect="1"/>
          </p:cNvPicPr>
          <p:nvPr/>
        </p:nvPicPr>
        <p:blipFill>
          <a:blip r:embed="rId3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0337654" y="1963882"/>
            <a:ext cx="1854346" cy="4894118"/>
          </a:xfrm>
          <a:prstGeom prst="rect">
            <a:avLst/>
          </a:prstGeom>
        </p:spPr>
      </p:pic>
      <p:sp>
        <p:nvSpPr>
          <p:cNvPr id="10" name="제목 1"/>
          <p:cNvSpPr txBox="1">
            <a:spLocks/>
          </p:cNvSpPr>
          <p:nvPr/>
        </p:nvSpPr>
        <p:spPr>
          <a:xfrm>
            <a:off x="3013363" y="0"/>
            <a:ext cx="6379367" cy="1572483"/>
          </a:xfrm>
          <a:prstGeom prst="rect">
            <a:avLst/>
          </a:prstGeom>
          <a:solidFill>
            <a:srgbClr val="F4F7EA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dirty="0" smtClean="0"/>
              <a:t>Time’s Up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2613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7 3.7037E-6 L 0.00234 -0.52547 " pathEditMode="relative" rAng="0" ptsTypes="AA">
                                      <p:cBhvr>
                                        <p:cTn id="6" dur="59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7" y="-2627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90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ko-KR" dirty="0"/>
              <a:t>Question </a:t>
            </a:r>
            <a:endParaRPr lang="en-US" dirty="0"/>
          </a:p>
        </p:txBody>
      </p:sp>
      <p:sp>
        <p:nvSpPr>
          <p:cNvPr id="4" name="웃는 얼굴 3">
            <a:hlinkClick r:id="rId2" action="ppaction://hlinksldjump"/>
          </p:cNvPr>
          <p:cNvSpPr/>
          <p:nvPr/>
        </p:nvSpPr>
        <p:spPr>
          <a:xfrm>
            <a:off x="9684327" y="145473"/>
            <a:ext cx="1932709" cy="1818409"/>
          </a:xfrm>
          <a:prstGeom prst="smileyFace">
            <a:avLst/>
          </a:prstGeom>
          <a:solidFill>
            <a:srgbClr val="FFFF00"/>
          </a:solidFill>
          <a:ln>
            <a:solidFill>
              <a:srgbClr val="F57323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직사각형 7"/>
          <p:cNvSpPr/>
          <p:nvPr/>
        </p:nvSpPr>
        <p:spPr>
          <a:xfrm>
            <a:off x="10965078" y="5786517"/>
            <a:ext cx="623455" cy="3636818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9" name="그림 8"/>
          <p:cNvPicPr>
            <a:picLocks noChangeAspect="1"/>
          </p:cNvPicPr>
          <p:nvPr/>
        </p:nvPicPr>
        <p:blipFill>
          <a:blip r:embed="rId3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0337654" y="1963882"/>
            <a:ext cx="1854346" cy="4894118"/>
          </a:xfrm>
          <a:prstGeom prst="rect">
            <a:avLst/>
          </a:prstGeom>
        </p:spPr>
      </p:pic>
      <p:sp>
        <p:nvSpPr>
          <p:cNvPr id="10" name="제목 1"/>
          <p:cNvSpPr txBox="1">
            <a:spLocks/>
          </p:cNvSpPr>
          <p:nvPr/>
        </p:nvSpPr>
        <p:spPr>
          <a:xfrm>
            <a:off x="3013363" y="0"/>
            <a:ext cx="6379367" cy="1572483"/>
          </a:xfrm>
          <a:prstGeom prst="rect">
            <a:avLst/>
          </a:prstGeom>
          <a:solidFill>
            <a:srgbClr val="F4F7EA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dirty="0" smtClean="0"/>
              <a:t>Time’s Up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57566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7 3.7037E-6 L 0.00234 -0.52547 " pathEditMode="relative" rAng="0" ptsTypes="AA">
                                      <p:cBhvr>
                                        <p:cTn id="6" dur="59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7" y="-2627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90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ko-KR" dirty="0"/>
              <a:t>Question </a:t>
            </a:r>
            <a:endParaRPr lang="en-US" dirty="0"/>
          </a:p>
        </p:txBody>
      </p:sp>
      <p:sp>
        <p:nvSpPr>
          <p:cNvPr id="4" name="웃는 얼굴 3">
            <a:hlinkClick r:id="rId2" action="ppaction://hlinksldjump"/>
          </p:cNvPr>
          <p:cNvSpPr/>
          <p:nvPr/>
        </p:nvSpPr>
        <p:spPr>
          <a:xfrm>
            <a:off x="9684327" y="145473"/>
            <a:ext cx="1932709" cy="1818409"/>
          </a:xfrm>
          <a:prstGeom prst="smileyFace">
            <a:avLst/>
          </a:prstGeom>
          <a:solidFill>
            <a:srgbClr val="FFFF00"/>
          </a:solidFill>
          <a:ln>
            <a:solidFill>
              <a:srgbClr val="F57323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직사각형 7"/>
          <p:cNvSpPr/>
          <p:nvPr/>
        </p:nvSpPr>
        <p:spPr>
          <a:xfrm>
            <a:off x="10965078" y="5786517"/>
            <a:ext cx="623455" cy="3636818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9" name="그림 8"/>
          <p:cNvPicPr>
            <a:picLocks noChangeAspect="1"/>
          </p:cNvPicPr>
          <p:nvPr/>
        </p:nvPicPr>
        <p:blipFill>
          <a:blip r:embed="rId3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0337654" y="1963882"/>
            <a:ext cx="1854346" cy="4894118"/>
          </a:xfrm>
          <a:prstGeom prst="rect">
            <a:avLst/>
          </a:prstGeom>
        </p:spPr>
      </p:pic>
      <p:sp>
        <p:nvSpPr>
          <p:cNvPr id="10" name="제목 1"/>
          <p:cNvSpPr txBox="1">
            <a:spLocks/>
          </p:cNvSpPr>
          <p:nvPr/>
        </p:nvSpPr>
        <p:spPr>
          <a:xfrm>
            <a:off x="3013363" y="0"/>
            <a:ext cx="6379367" cy="1572483"/>
          </a:xfrm>
          <a:prstGeom prst="rect">
            <a:avLst/>
          </a:prstGeom>
          <a:solidFill>
            <a:srgbClr val="F4F7EA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dirty="0" smtClean="0"/>
              <a:t>Time’s Up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9476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7 3.7037E-6 L 0.00234 -0.52547 " pathEditMode="relative" rAng="0" ptsTypes="AA">
                                      <p:cBhvr>
                                        <p:cTn id="6" dur="59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7" y="-2627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90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ko-KR" dirty="0"/>
              <a:t>Question </a:t>
            </a:r>
            <a:endParaRPr lang="en-US" dirty="0"/>
          </a:p>
        </p:txBody>
      </p:sp>
      <p:sp>
        <p:nvSpPr>
          <p:cNvPr id="4" name="웃는 얼굴 3">
            <a:hlinkClick r:id="rId2" action="ppaction://hlinksldjump"/>
          </p:cNvPr>
          <p:cNvSpPr/>
          <p:nvPr/>
        </p:nvSpPr>
        <p:spPr>
          <a:xfrm>
            <a:off x="9684327" y="145473"/>
            <a:ext cx="1932709" cy="1818409"/>
          </a:xfrm>
          <a:prstGeom prst="smileyFace">
            <a:avLst/>
          </a:prstGeom>
          <a:solidFill>
            <a:srgbClr val="FFFF00"/>
          </a:solidFill>
          <a:ln>
            <a:solidFill>
              <a:srgbClr val="F57323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직사각형 7"/>
          <p:cNvSpPr/>
          <p:nvPr/>
        </p:nvSpPr>
        <p:spPr>
          <a:xfrm>
            <a:off x="10965078" y="5786517"/>
            <a:ext cx="623455" cy="3636818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9" name="그림 8"/>
          <p:cNvPicPr>
            <a:picLocks noChangeAspect="1"/>
          </p:cNvPicPr>
          <p:nvPr/>
        </p:nvPicPr>
        <p:blipFill>
          <a:blip r:embed="rId3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0337654" y="1963882"/>
            <a:ext cx="1854346" cy="4894118"/>
          </a:xfrm>
          <a:prstGeom prst="rect">
            <a:avLst/>
          </a:prstGeom>
        </p:spPr>
      </p:pic>
      <p:sp>
        <p:nvSpPr>
          <p:cNvPr id="10" name="제목 1"/>
          <p:cNvSpPr txBox="1">
            <a:spLocks/>
          </p:cNvSpPr>
          <p:nvPr/>
        </p:nvSpPr>
        <p:spPr>
          <a:xfrm>
            <a:off x="3013363" y="0"/>
            <a:ext cx="6379367" cy="1572483"/>
          </a:xfrm>
          <a:prstGeom prst="rect">
            <a:avLst/>
          </a:prstGeom>
          <a:solidFill>
            <a:srgbClr val="F4F7EA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dirty="0" smtClean="0"/>
              <a:t>Time’s Up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1787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7 3.7037E-6 L 0.00234 -0.52547 " pathEditMode="relative" rAng="0" ptsTypes="AA">
                                      <p:cBhvr>
                                        <p:cTn id="6" dur="59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7" y="-2627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90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ko-KR" dirty="0"/>
              <a:t>Question </a:t>
            </a:r>
            <a:endParaRPr lang="en-US" dirty="0"/>
          </a:p>
        </p:txBody>
      </p:sp>
      <p:sp>
        <p:nvSpPr>
          <p:cNvPr id="4" name="웃는 얼굴 3">
            <a:hlinkClick r:id="rId2" action="ppaction://hlinksldjump"/>
          </p:cNvPr>
          <p:cNvSpPr/>
          <p:nvPr/>
        </p:nvSpPr>
        <p:spPr>
          <a:xfrm>
            <a:off x="9684327" y="145473"/>
            <a:ext cx="1932709" cy="1818409"/>
          </a:xfrm>
          <a:prstGeom prst="smileyFace">
            <a:avLst/>
          </a:prstGeom>
          <a:solidFill>
            <a:srgbClr val="FFFF00"/>
          </a:solidFill>
          <a:ln>
            <a:solidFill>
              <a:srgbClr val="F57323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직사각형 7"/>
          <p:cNvSpPr/>
          <p:nvPr/>
        </p:nvSpPr>
        <p:spPr>
          <a:xfrm>
            <a:off x="10965078" y="5786517"/>
            <a:ext cx="623455" cy="3636818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9" name="그림 8"/>
          <p:cNvPicPr>
            <a:picLocks noChangeAspect="1"/>
          </p:cNvPicPr>
          <p:nvPr/>
        </p:nvPicPr>
        <p:blipFill>
          <a:blip r:embed="rId3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0337654" y="1963882"/>
            <a:ext cx="1854346" cy="4894118"/>
          </a:xfrm>
          <a:prstGeom prst="rect">
            <a:avLst/>
          </a:prstGeom>
        </p:spPr>
      </p:pic>
      <p:sp>
        <p:nvSpPr>
          <p:cNvPr id="10" name="제목 1"/>
          <p:cNvSpPr txBox="1">
            <a:spLocks/>
          </p:cNvSpPr>
          <p:nvPr/>
        </p:nvSpPr>
        <p:spPr>
          <a:xfrm>
            <a:off x="3013363" y="0"/>
            <a:ext cx="6379367" cy="1572483"/>
          </a:xfrm>
          <a:prstGeom prst="rect">
            <a:avLst/>
          </a:prstGeom>
          <a:solidFill>
            <a:srgbClr val="F4F7EA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dirty="0" smtClean="0"/>
              <a:t>Time’s Up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03878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7 3.7037E-6 L 0.00234 -0.52547 " pathEditMode="relative" rAng="0" ptsTypes="AA">
                                      <p:cBhvr>
                                        <p:cTn id="6" dur="59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7" y="-2627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90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ko-KR" dirty="0"/>
              <a:t>Question </a:t>
            </a:r>
            <a:endParaRPr lang="en-US" dirty="0"/>
          </a:p>
        </p:txBody>
      </p:sp>
      <p:sp>
        <p:nvSpPr>
          <p:cNvPr id="4" name="웃는 얼굴 3">
            <a:hlinkClick r:id="rId2" action="ppaction://hlinksldjump"/>
          </p:cNvPr>
          <p:cNvSpPr/>
          <p:nvPr/>
        </p:nvSpPr>
        <p:spPr>
          <a:xfrm>
            <a:off x="9684327" y="145473"/>
            <a:ext cx="1932709" cy="1818409"/>
          </a:xfrm>
          <a:prstGeom prst="smileyFace">
            <a:avLst/>
          </a:prstGeom>
          <a:solidFill>
            <a:srgbClr val="FFFF00"/>
          </a:solidFill>
          <a:ln>
            <a:solidFill>
              <a:srgbClr val="F57323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직사각형 7"/>
          <p:cNvSpPr/>
          <p:nvPr/>
        </p:nvSpPr>
        <p:spPr>
          <a:xfrm>
            <a:off x="10965078" y="5786517"/>
            <a:ext cx="623455" cy="3636818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9" name="그림 8"/>
          <p:cNvPicPr>
            <a:picLocks noChangeAspect="1"/>
          </p:cNvPicPr>
          <p:nvPr/>
        </p:nvPicPr>
        <p:blipFill>
          <a:blip r:embed="rId3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0337654" y="1963882"/>
            <a:ext cx="1854346" cy="4894118"/>
          </a:xfrm>
          <a:prstGeom prst="rect">
            <a:avLst/>
          </a:prstGeom>
        </p:spPr>
      </p:pic>
      <p:sp>
        <p:nvSpPr>
          <p:cNvPr id="10" name="제목 1"/>
          <p:cNvSpPr txBox="1">
            <a:spLocks/>
          </p:cNvSpPr>
          <p:nvPr/>
        </p:nvSpPr>
        <p:spPr>
          <a:xfrm>
            <a:off x="3013363" y="0"/>
            <a:ext cx="6379367" cy="1572483"/>
          </a:xfrm>
          <a:prstGeom prst="rect">
            <a:avLst/>
          </a:prstGeom>
          <a:solidFill>
            <a:srgbClr val="F4F7EA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dirty="0" smtClean="0"/>
              <a:t>Time’s Up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44779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7 3.7037E-6 L 0.00234 -0.52547 " pathEditMode="relative" rAng="0" ptsTypes="AA">
                                      <p:cBhvr>
                                        <p:cTn id="6" dur="59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7" y="-2627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90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ko-KR" dirty="0"/>
              <a:t>Question </a:t>
            </a:r>
            <a:endParaRPr lang="en-US" dirty="0"/>
          </a:p>
        </p:txBody>
      </p:sp>
      <p:sp>
        <p:nvSpPr>
          <p:cNvPr id="4" name="웃는 얼굴 3">
            <a:hlinkClick r:id="rId2" action="ppaction://hlinksldjump"/>
          </p:cNvPr>
          <p:cNvSpPr/>
          <p:nvPr/>
        </p:nvSpPr>
        <p:spPr>
          <a:xfrm>
            <a:off x="9684327" y="145473"/>
            <a:ext cx="1932709" cy="1818409"/>
          </a:xfrm>
          <a:prstGeom prst="smileyFace">
            <a:avLst/>
          </a:prstGeom>
          <a:solidFill>
            <a:srgbClr val="FFFF00"/>
          </a:solidFill>
          <a:ln>
            <a:solidFill>
              <a:srgbClr val="F57323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직사각형 7"/>
          <p:cNvSpPr/>
          <p:nvPr/>
        </p:nvSpPr>
        <p:spPr>
          <a:xfrm>
            <a:off x="10965078" y="5786517"/>
            <a:ext cx="623455" cy="3636818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9" name="그림 8"/>
          <p:cNvPicPr>
            <a:picLocks noChangeAspect="1"/>
          </p:cNvPicPr>
          <p:nvPr/>
        </p:nvPicPr>
        <p:blipFill>
          <a:blip r:embed="rId3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0337654" y="1963882"/>
            <a:ext cx="1854346" cy="4894118"/>
          </a:xfrm>
          <a:prstGeom prst="rect">
            <a:avLst/>
          </a:prstGeom>
        </p:spPr>
      </p:pic>
      <p:sp>
        <p:nvSpPr>
          <p:cNvPr id="10" name="제목 1"/>
          <p:cNvSpPr txBox="1">
            <a:spLocks/>
          </p:cNvSpPr>
          <p:nvPr/>
        </p:nvSpPr>
        <p:spPr>
          <a:xfrm>
            <a:off x="3013363" y="0"/>
            <a:ext cx="6379367" cy="1572483"/>
          </a:xfrm>
          <a:prstGeom prst="rect">
            <a:avLst/>
          </a:prstGeom>
          <a:solidFill>
            <a:srgbClr val="F4F7EA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dirty="0" smtClean="0"/>
              <a:t>Time’s Up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1849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7 3.7037E-6 L 0.00234 -0.52547 " pathEditMode="relative" rAng="0" ptsTypes="AA">
                                      <p:cBhvr>
                                        <p:cTn id="6" dur="59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7" y="-2627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90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ko-KR" dirty="0"/>
              <a:t>Question </a:t>
            </a:r>
            <a:endParaRPr lang="en-US" dirty="0"/>
          </a:p>
        </p:txBody>
      </p:sp>
      <p:sp>
        <p:nvSpPr>
          <p:cNvPr id="4" name="웃는 얼굴 3">
            <a:hlinkClick r:id="rId2" action="ppaction://hlinksldjump"/>
          </p:cNvPr>
          <p:cNvSpPr/>
          <p:nvPr/>
        </p:nvSpPr>
        <p:spPr>
          <a:xfrm>
            <a:off x="9684327" y="145473"/>
            <a:ext cx="1932709" cy="1818409"/>
          </a:xfrm>
          <a:prstGeom prst="smileyFace">
            <a:avLst/>
          </a:prstGeom>
          <a:solidFill>
            <a:srgbClr val="FFFF00"/>
          </a:solidFill>
          <a:ln>
            <a:solidFill>
              <a:srgbClr val="F57323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직사각형 7"/>
          <p:cNvSpPr/>
          <p:nvPr/>
        </p:nvSpPr>
        <p:spPr>
          <a:xfrm>
            <a:off x="10965078" y="5786517"/>
            <a:ext cx="623455" cy="3636818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9" name="그림 8"/>
          <p:cNvPicPr>
            <a:picLocks noChangeAspect="1"/>
          </p:cNvPicPr>
          <p:nvPr/>
        </p:nvPicPr>
        <p:blipFill>
          <a:blip r:embed="rId3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0337654" y="1963882"/>
            <a:ext cx="1854346" cy="4894118"/>
          </a:xfrm>
          <a:prstGeom prst="rect">
            <a:avLst/>
          </a:prstGeom>
        </p:spPr>
      </p:pic>
      <p:sp>
        <p:nvSpPr>
          <p:cNvPr id="10" name="제목 1"/>
          <p:cNvSpPr txBox="1">
            <a:spLocks/>
          </p:cNvSpPr>
          <p:nvPr/>
        </p:nvSpPr>
        <p:spPr>
          <a:xfrm>
            <a:off x="3013363" y="0"/>
            <a:ext cx="6379367" cy="1572483"/>
          </a:xfrm>
          <a:prstGeom prst="rect">
            <a:avLst/>
          </a:prstGeom>
          <a:solidFill>
            <a:srgbClr val="F4F7EA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dirty="0" smtClean="0"/>
              <a:t>Time’s Up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1777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7 3.7037E-6 L 0.00234 -0.52547 " pathEditMode="relative" rAng="0" ptsTypes="AA">
                                      <p:cBhvr>
                                        <p:cTn id="6" dur="59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7" y="-2627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90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ko-KR" dirty="0"/>
              <a:t>Question </a:t>
            </a:r>
            <a:endParaRPr lang="en-US" dirty="0"/>
          </a:p>
        </p:txBody>
      </p:sp>
      <p:sp>
        <p:nvSpPr>
          <p:cNvPr id="4" name="웃는 얼굴 3">
            <a:hlinkClick r:id="rId2" action="ppaction://hlinksldjump"/>
          </p:cNvPr>
          <p:cNvSpPr/>
          <p:nvPr/>
        </p:nvSpPr>
        <p:spPr>
          <a:xfrm>
            <a:off x="9684327" y="145473"/>
            <a:ext cx="1932709" cy="1818409"/>
          </a:xfrm>
          <a:prstGeom prst="smileyFace">
            <a:avLst/>
          </a:prstGeom>
          <a:solidFill>
            <a:srgbClr val="FFFF00"/>
          </a:solidFill>
          <a:ln>
            <a:solidFill>
              <a:srgbClr val="F57323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직사각형 7"/>
          <p:cNvSpPr/>
          <p:nvPr/>
        </p:nvSpPr>
        <p:spPr>
          <a:xfrm>
            <a:off x="10965078" y="5786517"/>
            <a:ext cx="623455" cy="3636818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9" name="그림 8"/>
          <p:cNvPicPr>
            <a:picLocks noChangeAspect="1"/>
          </p:cNvPicPr>
          <p:nvPr/>
        </p:nvPicPr>
        <p:blipFill>
          <a:blip r:embed="rId3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0337654" y="1963882"/>
            <a:ext cx="1854346" cy="4894118"/>
          </a:xfrm>
          <a:prstGeom prst="rect">
            <a:avLst/>
          </a:prstGeom>
        </p:spPr>
      </p:pic>
      <p:sp>
        <p:nvSpPr>
          <p:cNvPr id="10" name="제목 1"/>
          <p:cNvSpPr txBox="1">
            <a:spLocks/>
          </p:cNvSpPr>
          <p:nvPr/>
        </p:nvSpPr>
        <p:spPr>
          <a:xfrm>
            <a:off x="3013363" y="0"/>
            <a:ext cx="6379367" cy="1572483"/>
          </a:xfrm>
          <a:prstGeom prst="rect">
            <a:avLst/>
          </a:prstGeom>
          <a:solidFill>
            <a:srgbClr val="F4F7EA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dirty="0" smtClean="0"/>
              <a:t>Time’s Up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62664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7 3.7037E-6 L 0.00234 -0.52547 " pathEditMode="relative" rAng="0" ptsTypes="AA">
                                      <p:cBhvr>
                                        <p:cTn id="6" dur="59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7" y="-2627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90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ko-KR" dirty="0"/>
              <a:t>Question </a:t>
            </a:r>
            <a:endParaRPr lang="en-US" dirty="0"/>
          </a:p>
        </p:txBody>
      </p:sp>
      <p:sp>
        <p:nvSpPr>
          <p:cNvPr id="4" name="웃는 얼굴 3">
            <a:hlinkClick r:id="rId2" action="ppaction://hlinksldjump"/>
          </p:cNvPr>
          <p:cNvSpPr/>
          <p:nvPr/>
        </p:nvSpPr>
        <p:spPr>
          <a:xfrm>
            <a:off x="9684327" y="145473"/>
            <a:ext cx="1932709" cy="1818409"/>
          </a:xfrm>
          <a:prstGeom prst="smileyFace">
            <a:avLst/>
          </a:prstGeom>
          <a:solidFill>
            <a:srgbClr val="FFFF00"/>
          </a:solidFill>
          <a:ln>
            <a:solidFill>
              <a:srgbClr val="F57323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직사각형 7"/>
          <p:cNvSpPr/>
          <p:nvPr/>
        </p:nvSpPr>
        <p:spPr>
          <a:xfrm>
            <a:off x="10965078" y="5786517"/>
            <a:ext cx="623455" cy="3636818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9" name="그림 8"/>
          <p:cNvPicPr>
            <a:picLocks noChangeAspect="1"/>
          </p:cNvPicPr>
          <p:nvPr/>
        </p:nvPicPr>
        <p:blipFill>
          <a:blip r:embed="rId3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0337654" y="1963882"/>
            <a:ext cx="1854346" cy="4894118"/>
          </a:xfrm>
          <a:prstGeom prst="rect">
            <a:avLst/>
          </a:prstGeom>
        </p:spPr>
      </p:pic>
      <p:sp>
        <p:nvSpPr>
          <p:cNvPr id="10" name="제목 1"/>
          <p:cNvSpPr txBox="1">
            <a:spLocks/>
          </p:cNvSpPr>
          <p:nvPr/>
        </p:nvSpPr>
        <p:spPr>
          <a:xfrm>
            <a:off x="3013363" y="0"/>
            <a:ext cx="6379367" cy="1572483"/>
          </a:xfrm>
          <a:prstGeom prst="rect">
            <a:avLst/>
          </a:prstGeom>
          <a:solidFill>
            <a:srgbClr val="F4F7EA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dirty="0" smtClean="0"/>
              <a:t>Time’s Up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57435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7 3.7037E-6 L 0.00234 -0.52547 " pathEditMode="relative" rAng="0" ptsTypes="AA">
                                      <p:cBhvr>
                                        <p:cTn id="6" dur="59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7" y="-2627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90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elektrodomek.pl/wp-content/uploads/2015/05/lights__vector_background_by_colorsark-d53prik.jp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758537"/>
            <a:ext cx="12192000" cy="87154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타원 3">
            <a:hlinkClick r:id="rId4" action="ppaction://hlinksldjump"/>
          </p:cNvPr>
          <p:cNvSpPr/>
          <p:nvPr/>
        </p:nvSpPr>
        <p:spPr>
          <a:xfrm>
            <a:off x="280555" y="436421"/>
            <a:ext cx="1111827" cy="1070264"/>
          </a:xfrm>
          <a:prstGeom prst="ellipse">
            <a:avLst/>
          </a:prstGeom>
          <a:solidFill>
            <a:srgbClr val="92D05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  <a:cs typeface="Aharoni" panose="02010803020104030203" pitchFamily="2" charset="-79"/>
              </a:rPr>
              <a:t>1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itannic Bold" panose="020B0903060703020204" pitchFamily="34" charset="0"/>
              <a:cs typeface="Aharoni" panose="02010803020104030203" pitchFamily="2" charset="-79"/>
            </a:endParaRPr>
          </a:p>
        </p:txBody>
      </p:sp>
      <p:sp>
        <p:nvSpPr>
          <p:cNvPr id="6" name="타원 5">
            <a:hlinkClick r:id="rId5" action="ppaction://hlinksldjump"/>
          </p:cNvPr>
          <p:cNvSpPr/>
          <p:nvPr/>
        </p:nvSpPr>
        <p:spPr>
          <a:xfrm>
            <a:off x="1596736" y="713512"/>
            <a:ext cx="1111827" cy="1070264"/>
          </a:xfrm>
          <a:prstGeom prst="ellipse">
            <a:avLst/>
          </a:prstGeom>
          <a:solidFill>
            <a:srgbClr val="92D05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  <a:cs typeface="Aharoni" panose="02010803020104030203" pitchFamily="2" charset="-79"/>
              </a:rPr>
              <a:t>2</a:t>
            </a:r>
          </a:p>
        </p:txBody>
      </p:sp>
      <p:sp>
        <p:nvSpPr>
          <p:cNvPr id="7" name="3">
            <a:hlinkClick r:id="rId6" action="ppaction://hlinksldjump"/>
          </p:cNvPr>
          <p:cNvSpPr/>
          <p:nvPr/>
        </p:nvSpPr>
        <p:spPr>
          <a:xfrm>
            <a:off x="2755324" y="303071"/>
            <a:ext cx="1111827" cy="1070264"/>
          </a:xfrm>
          <a:prstGeom prst="ellipse">
            <a:avLst/>
          </a:prstGeom>
          <a:solidFill>
            <a:srgbClr val="92D05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  <a:cs typeface="Aharoni" panose="02010803020104030203" pitchFamily="2" charset="-79"/>
              </a:rPr>
              <a:t>3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itannic Bold" panose="020B0903060703020204" pitchFamily="34" charset="0"/>
              <a:cs typeface="Aharoni" panose="02010803020104030203" pitchFamily="2" charset="-79"/>
            </a:endParaRPr>
          </a:p>
        </p:txBody>
      </p:sp>
      <p:sp>
        <p:nvSpPr>
          <p:cNvPr id="8" name="4">
            <a:hlinkClick r:id="rId7" action="ppaction://hlinksldjump"/>
          </p:cNvPr>
          <p:cNvSpPr/>
          <p:nvPr/>
        </p:nvSpPr>
        <p:spPr>
          <a:xfrm>
            <a:off x="3797879" y="1011385"/>
            <a:ext cx="1111827" cy="1070264"/>
          </a:xfrm>
          <a:prstGeom prst="ellipse">
            <a:avLst/>
          </a:prstGeom>
          <a:solidFill>
            <a:srgbClr val="92D05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  <a:cs typeface="Aharoni" panose="02010803020104030203" pitchFamily="2" charset="-79"/>
              </a:rPr>
              <a:t>4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itannic Bold" panose="020B0903060703020204" pitchFamily="34" charset="0"/>
              <a:cs typeface="Aharoni" panose="02010803020104030203" pitchFamily="2" charset="-79"/>
            </a:endParaRPr>
          </a:p>
        </p:txBody>
      </p:sp>
      <p:sp>
        <p:nvSpPr>
          <p:cNvPr id="9" name="5">
            <a:hlinkClick r:id="rId8" action="ppaction://hlinksldjump"/>
          </p:cNvPr>
          <p:cNvSpPr/>
          <p:nvPr/>
        </p:nvSpPr>
        <p:spPr>
          <a:xfrm>
            <a:off x="4934815" y="348098"/>
            <a:ext cx="1111827" cy="1070264"/>
          </a:xfrm>
          <a:prstGeom prst="ellipse">
            <a:avLst/>
          </a:prstGeom>
          <a:solidFill>
            <a:srgbClr val="92D05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  <a:cs typeface="Aharoni" panose="02010803020104030203" pitchFamily="2" charset="-79"/>
              </a:rPr>
              <a:t>5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itannic Bold" panose="020B0903060703020204" pitchFamily="34" charset="0"/>
              <a:cs typeface="Aharoni" panose="02010803020104030203" pitchFamily="2" charset="-79"/>
            </a:endParaRPr>
          </a:p>
        </p:txBody>
      </p:sp>
      <p:sp>
        <p:nvSpPr>
          <p:cNvPr id="10" name="6">
            <a:hlinkClick r:id="rId9" action="ppaction://hlinksldjump"/>
          </p:cNvPr>
          <p:cNvSpPr/>
          <p:nvPr/>
        </p:nvSpPr>
        <p:spPr>
          <a:xfrm>
            <a:off x="6148378" y="1013117"/>
            <a:ext cx="1111827" cy="1070264"/>
          </a:xfrm>
          <a:prstGeom prst="ellipse">
            <a:avLst/>
          </a:prstGeom>
          <a:solidFill>
            <a:srgbClr val="92D05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  <a:cs typeface="Aharoni" panose="02010803020104030203" pitchFamily="2" charset="-79"/>
              </a:rPr>
              <a:t>6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itannic Bold" panose="020B0903060703020204" pitchFamily="34" charset="0"/>
              <a:cs typeface="Aharoni" panose="02010803020104030203" pitchFamily="2" charset="-79"/>
            </a:endParaRPr>
          </a:p>
        </p:txBody>
      </p:sp>
      <p:sp>
        <p:nvSpPr>
          <p:cNvPr id="11" name="7">
            <a:hlinkClick r:id="rId10" action="ppaction://hlinksldjump"/>
          </p:cNvPr>
          <p:cNvSpPr/>
          <p:nvPr/>
        </p:nvSpPr>
        <p:spPr>
          <a:xfrm>
            <a:off x="7243326" y="371912"/>
            <a:ext cx="1111827" cy="1070264"/>
          </a:xfrm>
          <a:prstGeom prst="ellipse">
            <a:avLst/>
          </a:prstGeom>
          <a:solidFill>
            <a:srgbClr val="92D05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  <a:cs typeface="Aharoni" panose="02010803020104030203" pitchFamily="2" charset="-79"/>
              </a:rPr>
              <a:t>7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itannic Bold" panose="020B0903060703020204" pitchFamily="34" charset="0"/>
              <a:cs typeface="Aharoni" panose="02010803020104030203" pitchFamily="2" charset="-79"/>
            </a:endParaRPr>
          </a:p>
        </p:txBody>
      </p:sp>
      <p:sp>
        <p:nvSpPr>
          <p:cNvPr id="12" name="8">
            <a:hlinkClick r:id="rId11" action="ppaction://hlinksldjump"/>
          </p:cNvPr>
          <p:cNvSpPr/>
          <p:nvPr/>
        </p:nvSpPr>
        <p:spPr>
          <a:xfrm>
            <a:off x="8338274" y="1037795"/>
            <a:ext cx="1111827" cy="1070264"/>
          </a:xfrm>
          <a:prstGeom prst="ellipse">
            <a:avLst/>
          </a:prstGeom>
          <a:solidFill>
            <a:srgbClr val="92D05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  <a:cs typeface="Aharoni" panose="02010803020104030203" pitchFamily="2" charset="-79"/>
              </a:rPr>
              <a:t>8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itannic Bold" panose="020B0903060703020204" pitchFamily="34" charset="0"/>
              <a:cs typeface="Aharoni" panose="02010803020104030203" pitchFamily="2" charset="-79"/>
            </a:endParaRPr>
          </a:p>
        </p:txBody>
      </p:sp>
      <p:sp>
        <p:nvSpPr>
          <p:cNvPr id="13" name="9 12">
            <a:hlinkClick r:id="rId12" action="ppaction://hlinksldjump"/>
          </p:cNvPr>
          <p:cNvSpPr/>
          <p:nvPr/>
        </p:nvSpPr>
        <p:spPr>
          <a:xfrm>
            <a:off x="9396421" y="353294"/>
            <a:ext cx="1111827" cy="1070264"/>
          </a:xfrm>
          <a:prstGeom prst="ellipse">
            <a:avLst/>
          </a:prstGeom>
          <a:solidFill>
            <a:srgbClr val="92D05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  <a:cs typeface="Aharoni" panose="02010803020104030203" pitchFamily="2" charset="-79"/>
              </a:rPr>
              <a:t>9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itannic Bold" panose="020B0903060703020204" pitchFamily="34" charset="0"/>
              <a:cs typeface="Aharoni" panose="02010803020104030203" pitchFamily="2" charset="-79"/>
            </a:endParaRPr>
          </a:p>
        </p:txBody>
      </p:sp>
      <p:sp>
        <p:nvSpPr>
          <p:cNvPr id="14" name="10타원 13">
            <a:hlinkClick r:id="rId13" action="ppaction://hlinksldjump"/>
          </p:cNvPr>
          <p:cNvSpPr/>
          <p:nvPr/>
        </p:nvSpPr>
        <p:spPr>
          <a:xfrm>
            <a:off x="10633406" y="883230"/>
            <a:ext cx="1111827" cy="1070264"/>
          </a:xfrm>
          <a:prstGeom prst="ellipse">
            <a:avLst/>
          </a:prstGeom>
          <a:solidFill>
            <a:srgbClr val="92D05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  <a:cs typeface="Aharoni" panose="02010803020104030203" pitchFamily="2" charset="-79"/>
              </a:rPr>
              <a:t>10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itannic Bold" panose="020B0903060703020204" pitchFamily="34" charset="0"/>
              <a:cs typeface="Aharoni" panose="02010803020104030203" pitchFamily="2" charset="-79"/>
            </a:endParaRPr>
          </a:p>
        </p:txBody>
      </p:sp>
      <p:sp>
        <p:nvSpPr>
          <p:cNvPr id="15" name="11">
            <a:hlinkClick r:id="rId14" action="ppaction://hlinksldjump"/>
          </p:cNvPr>
          <p:cNvSpPr/>
          <p:nvPr/>
        </p:nvSpPr>
        <p:spPr>
          <a:xfrm>
            <a:off x="299190" y="1724894"/>
            <a:ext cx="1111827" cy="1070264"/>
          </a:xfrm>
          <a:prstGeom prst="ellipse">
            <a:avLst/>
          </a:prstGeom>
          <a:solidFill>
            <a:srgbClr val="92D05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  <a:cs typeface="Aharoni" panose="02010803020104030203" pitchFamily="2" charset="-79"/>
              </a:rPr>
              <a:t>11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itannic Bold" panose="020B0903060703020204" pitchFamily="34" charset="0"/>
              <a:cs typeface="Aharoni" panose="02010803020104030203" pitchFamily="2" charset="-79"/>
            </a:endParaRPr>
          </a:p>
        </p:txBody>
      </p:sp>
      <p:sp>
        <p:nvSpPr>
          <p:cNvPr id="16" name="12">
            <a:hlinkClick r:id="rId2" action="ppaction://hlinksldjump"/>
          </p:cNvPr>
          <p:cNvSpPr/>
          <p:nvPr/>
        </p:nvSpPr>
        <p:spPr>
          <a:xfrm>
            <a:off x="1557344" y="2081649"/>
            <a:ext cx="1111827" cy="1070264"/>
          </a:xfrm>
          <a:prstGeom prst="ellipse">
            <a:avLst/>
          </a:prstGeom>
          <a:solidFill>
            <a:srgbClr val="92D05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  <a:cs typeface="Aharoni" panose="02010803020104030203" pitchFamily="2" charset="-79"/>
              </a:rPr>
              <a:t>12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itannic Bold" panose="020B0903060703020204" pitchFamily="34" charset="0"/>
              <a:cs typeface="Aharoni" panose="02010803020104030203" pitchFamily="2" charset="-79"/>
            </a:endParaRPr>
          </a:p>
        </p:txBody>
      </p:sp>
      <p:sp>
        <p:nvSpPr>
          <p:cNvPr id="17" name="13">
            <a:hlinkClick r:id="rId15" action="ppaction://hlinksldjump"/>
          </p:cNvPr>
          <p:cNvSpPr/>
          <p:nvPr/>
        </p:nvSpPr>
        <p:spPr>
          <a:xfrm>
            <a:off x="2720688" y="1544785"/>
            <a:ext cx="1111827" cy="1070264"/>
          </a:xfrm>
          <a:prstGeom prst="ellipse">
            <a:avLst/>
          </a:prstGeom>
          <a:solidFill>
            <a:srgbClr val="92D05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  <a:cs typeface="Aharoni" panose="02010803020104030203" pitchFamily="2" charset="-79"/>
              </a:rPr>
              <a:t>13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itannic Bold" panose="020B0903060703020204" pitchFamily="34" charset="0"/>
              <a:cs typeface="Aharoni" panose="02010803020104030203" pitchFamily="2" charset="-79"/>
            </a:endParaRPr>
          </a:p>
        </p:txBody>
      </p:sp>
      <p:sp>
        <p:nvSpPr>
          <p:cNvPr id="18" name="14">
            <a:hlinkClick r:id="rId16" action="ppaction://hlinksldjump"/>
          </p:cNvPr>
          <p:cNvSpPr/>
          <p:nvPr/>
        </p:nvSpPr>
        <p:spPr>
          <a:xfrm>
            <a:off x="3770186" y="2318908"/>
            <a:ext cx="1111827" cy="1070264"/>
          </a:xfrm>
          <a:prstGeom prst="ellipse">
            <a:avLst/>
          </a:prstGeom>
          <a:solidFill>
            <a:srgbClr val="92D05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  <a:cs typeface="Aharoni" panose="02010803020104030203" pitchFamily="2" charset="-79"/>
              </a:rPr>
              <a:t>14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itannic Bold" panose="020B0903060703020204" pitchFamily="34" charset="0"/>
              <a:cs typeface="Aharoni" panose="02010803020104030203" pitchFamily="2" charset="-79"/>
            </a:endParaRPr>
          </a:p>
        </p:txBody>
      </p:sp>
      <p:sp>
        <p:nvSpPr>
          <p:cNvPr id="19" name="15">
            <a:hlinkClick r:id="rId17" action="ppaction://hlinksldjump"/>
          </p:cNvPr>
          <p:cNvSpPr/>
          <p:nvPr/>
        </p:nvSpPr>
        <p:spPr>
          <a:xfrm>
            <a:off x="5090669" y="1840926"/>
            <a:ext cx="1111827" cy="1070264"/>
          </a:xfrm>
          <a:prstGeom prst="ellipse">
            <a:avLst/>
          </a:prstGeom>
          <a:solidFill>
            <a:srgbClr val="92D05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  <a:cs typeface="Aharoni" panose="02010803020104030203" pitchFamily="2" charset="-79"/>
              </a:rPr>
              <a:t>15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itannic Bold" panose="020B0903060703020204" pitchFamily="34" charset="0"/>
              <a:cs typeface="Aharoni" panose="02010803020104030203" pitchFamily="2" charset="-79"/>
            </a:endParaRPr>
          </a:p>
        </p:txBody>
      </p:sp>
      <p:sp>
        <p:nvSpPr>
          <p:cNvPr id="20" name="16">
            <a:hlinkClick r:id="rId18" action="ppaction://hlinksldjump"/>
          </p:cNvPr>
          <p:cNvSpPr/>
          <p:nvPr/>
        </p:nvSpPr>
        <p:spPr>
          <a:xfrm>
            <a:off x="6202496" y="2531921"/>
            <a:ext cx="1111827" cy="1070264"/>
          </a:xfrm>
          <a:prstGeom prst="ellipse">
            <a:avLst/>
          </a:prstGeom>
          <a:solidFill>
            <a:srgbClr val="92D05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  <a:cs typeface="Aharoni" panose="02010803020104030203" pitchFamily="2" charset="-79"/>
              </a:rPr>
              <a:t>16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itannic Bold" panose="020B0903060703020204" pitchFamily="34" charset="0"/>
              <a:cs typeface="Aharoni" panose="02010803020104030203" pitchFamily="2" charset="-79"/>
            </a:endParaRPr>
          </a:p>
        </p:txBody>
      </p:sp>
      <p:sp>
        <p:nvSpPr>
          <p:cNvPr id="21" name="17">
            <a:hlinkClick r:id="rId19" action="ppaction://hlinksldjump"/>
          </p:cNvPr>
          <p:cNvSpPr/>
          <p:nvPr/>
        </p:nvSpPr>
        <p:spPr>
          <a:xfrm>
            <a:off x="7262804" y="1684199"/>
            <a:ext cx="1111827" cy="1070264"/>
          </a:xfrm>
          <a:prstGeom prst="ellipse">
            <a:avLst/>
          </a:prstGeom>
          <a:solidFill>
            <a:srgbClr val="92D05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  <a:cs typeface="Aharoni" panose="02010803020104030203" pitchFamily="2" charset="-79"/>
              </a:rPr>
              <a:t>17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itannic Bold" panose="020B0903060703020204" pitchFamily="34" charset="0"/>
              <a:cs typeface="Aharoni" panose="02010803020104030203" pitchFamily="2" charset="-79"/>
            </a:endParaRPr>
          </a:p>
        </p:txBody>
      </p:sp>
      <p:sp>
        <p:nvSpPr>
          <p:cNvPr id="22" name="18">
            <a:hlinkClick r:id="rId20" action="ppaction://hlinksldjump"/>
          </p:cNvPr>
          <p:cNvSpPr/>
          <p:nvPr/>
        </p:nvSpPr>
        <p:spPr>
          <a:xfrm>
            <a:off x="8323112" y="2330603"/>
            <a:ext cx="1111827" cy="1070264"/>
          </a:xfrm>
          <a:prstGeom prst="ellipse">
            <a:avLst/>
          </a:prstGeom>
          <a:solidFill>
            <a:srgbClr val="92D05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  <a:cs typeface="Aharoni" panose="02010803020104030203" pitchFamily="2" charset="-79"/>
              </a:rPr>
              <a:t>18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itannic Bold" panose="020B0903060703020204" pitchFamily="34" charset="0"/>
              <a:cs typeface="Aharoni" panose="02010803020104030203" pitchFamily="2" charset="-79"/>
            </a:endParaRPr>
          </a:p>
        </p:txBody>
      </p:sp>
      <p:sp>
        <p:nvSpPr>
          <p:cNvPr id="23" name="19">
            <a:hlinkClick r:id="rId21" action="ppaction://hlinksldjump"/>
          </p:cNvPr>
          <p:cNvSpPr/>
          <p:nvPr/>
        </p:nvSpPr>
        <p:spPr>
          <a:xfrm>
            <a:off x="9453577" y="1582885"/>
            <a:ext cx="1111827" cy="1070264"/>
          </a:xfrm>
          <a:prstGeom prst="ellipse">
            <a:avLst/>
          </a:prstGeom>
          <a:solidFill>
            <a:srgbClr val="92D05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  <a:cs typeface="Aharoni" panose="02010803020104030203" pitchFamily="2" charset="-79"/>
              </a:rPr>
              <a:t>19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itannic Bold" panose="020B0903060703020204" pitchFamily="34" charset="0"/>
              <a:cs typeface="Aharoni" panose="02010803020104030203" pitchFamily="2" charset="-79"/>
            </a:endParaRPr>
          </a:p>
        </p:txBody>
      </p:sp>
      <p:sp>
        <p:nvSpPr>
          <p:cNvPr id="24" name="20">
            <a:hlinkClick r:id="rId22" action="ppaction://hlinksldjump"/>
          </p:cNvPr>
          <p:cNvSpPr/>
          <p:nvPr/>
        </p:nvSpPr>
        <p:spPr>
          <a:xfrm>
            <a:off x="10737278" y="2219331"/>
            <a:ext cx="1111827" cy="1070264"/>
          </a:xfrm>
          <a:prstGeom prst="ellipse">
            <a:avLst/>
          </a:prstGeom>
          <a:solidFill>
            <a:srgbClr val="92D05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  <a:cs typeface="Aharoni" panose="02010803020104030203" pitchFamily="2" charset="-79"/>
              </a:rPr>
              <a:t>20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itannic Bold" panose="020B0903060703020204" pitchFamily="34" charset="0"/>
              <a:cs typeface="Aharoni" panose="02010803020104030203" pitchFamily="2" charset="-79"/>
            </a:endParaRPr>
          </a:p>
        </p:txBody>
      </p:sp>
      <p:sp>
        <p:nvSpPr>
          <p:cNvPr id="45" name="21">
            <a:hlinkClick r:id="rId23" action="ppaction://hlinksldjump"/>
          </p:cNvPr>
          <p:cNvSpPr/>
          <p:nvPr/>
        </p:nvSpPr>
        <p:spPr>
          <a:xfrm>
            <a:off x="305664" y="3372287"/>
            <a:ext cx="1111827" cy="1070264"/>
          </a:xfrm>
          <a:prstGeom prst="ellipse">
            <a:avLst/>
          </a:prstGeom>
          <a:solidFill>
            <a:srgbClr val="92D05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  <a:cs typeface="Aharoni" panose="02010803020104030203" pitchFamily="2" charset="-79"/>
              </a:rPr>
              <a:t>21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itannic Bold" panose="020B0903060703020204" pitchFamily="34" charset="0"/>
              <a:cs typeface="Aharoni" panose="02010803020104030203" pitchFamily="2" charset="-79"/>
            </a:endParaRPr>
          </a:p>
        </p:txBody>
      </p:sp>
      <p:sp>
        <p:nvSpPr>
          <p:cNvPr id="46" name="22">
            <a:hlinkClick r:id="rId24" action="ppaction://hlinksldjump"/>
          </p:cNvPr>
          <p:cNvSpPr/>
          <p:nvPr/>
        </p:nvSpPr>
        <p:spPr>
          <a:xfrm>
            <a:off x="1621845" y="3649378"/>
            <a:ext cx="1111827" cy="1070264"/>
          </a:xfrm>
          <a:prstGeom prst="ellipse">
            <a:avLst/>
          </a:prstGeom>
          <a:solidFill>
            <a:srgbClr val="92D05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  <a:cs typeface="Aharoni" panose="02010803020104030203" pitchFamily="2" charset="-79"/>
              </a:rPr>
              <a:t>22</a:t>
            </a:r>
          </a:p>
        </p:txBody>
      </p:sp>
      <p:sp>
        <p:nvSpPr>
          <p:cNvPr id="47" name="23">
            <a:hlinkClick r:id="rId25" action="ppaction://hlinksldjump"/>
          </p:cNvPr>
          <p:cNvSpPr/>
          <p:nvPr/>
        </p:nvSpPr>
        <p:spPr>
          <a:xfrm>
            <a:off x="2780433" y="3238937"/>
            <a:ext cx="1111827" cy="1070264"/>
          </a:xfrm>
          <a:prstGeom prst="ellipse">
            <a:avLst/>
          </a:prstGeom>
          <a:solidFill>
            <a:srgbClr val="92D05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  <a:cs typeface="Aharoni" panose="02010803020104030203" pitchFamily="2" charset="-79"/>
              </a:rPr>
              <a:t>23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itannic Bold" panose="020B0903060703020204" pitchFamily="34" charset="0"/>
              <a:cs typeface="Aharoni" panose="02010803020104030203" pitchFamily="2" charset="-79"/>
            </a:endParaRPr>
          </a:p>
        </p:txBody>
      </p:sp>
      <p:sp>
        <p:nvSpPr>
          <p:cNvPr id="48" name="24">
            <a:hlinkClick r:id="rId26" action="ppaction://hlinksldjump"/>
          </p:cNvPr>
          <p:cNvSpPr/>
          <p:nvPr/>
        </p:nvSpPr>
        <p:spPr>
          <a:xfrm>
            <a:off x="3822988" y="3947251"/>
            <a:ext cx="1111827" cy="1070264"/>
          </a:xfrm>
          <a:prstGeom prst="ellipse">
            <a:avLst/>
          </a:prstGeom>
          <a:solidFill>
            <a:srgbClr val="92D05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  <a:cs typeface="Aharoni" panose="02010803020104030203" pitchFamily="2" charset="-79"/>
              </a:rPr>
              <a:t>24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itannic Bold" panose="020B0903060703020204" pitchFamily="34" charset="0"/>
              <a:cs typeface="Aharoni" panose="02010803020104030203" pitchFamily="2" charset="-79"/>
            </a:endParaRPr>
          </a:p>
        </p:txBody>
      </p:sp>
      <p:sp>
        <p:nvSpPr>
          <p:cNvPr id="49" name="25">
            <a:hlinkClick r:id="rId27" action="ppaction://hlinksldjump"/>
          </p:cNvPr>
          <p:cNvSpPr/>
          <p:nvPr/>
        </p:nvSpPr>
        <p:spPr>
          <a:xfrm>
            <a:off x="4959924" y="3283964"/>
            <a:ext cx="1111827" cy="1070264"/>
          </a:xfrm>
          <a:prstGeom prst="ellipse">
            <a:avLst/>
          </a:prstGeom>
          <a:solidFill>
            <a:srgbClr val="92D05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  <a:cs typeface="Aharoni" panose="02010803020104030203" pitchFamily="2" charset="-79"/>
              </a:rPr>
              <a:t>25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itannic Bold" panose="020B0903060703020204" pitchFamily="34" charset="0"/>
              <a:cs typeface="Aharoni" panose="02010803020104030203" pitchFamily="2" charset="-79"/>
            </a:endParaRPr>
          </a:p>
        </p:txBody>
      </p:sp>
      <p:sp>
        <p:nvSpPr>
          <p:cNvPr id="50" name="26">
            <a:hlinkClick r:id="rId28" action="ppaction://hlinksldjump"/>
          </p:cNvPr>
          <p:cNvSpPr/>
          <p:nvPr/>
        </p:nvSpPr>
        <p:spPr>
          <a:xfrm>
            <a:off x="6173487" y="3948983"/>
            <a:ext cx="1111827" cy="1070264"/>
          </a:xfrm>
          <a:prstGeom prst="ellipse">
            <a:avLst/>
          </a:prstGeom>
          <a:solidFill>
            <a:srgbClr val="92D05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  <a:cs typeface="Aharoni" panose="02010803020104030203" pitchFamily="2" charset="-79"/>
              </a:rPr>
              <a:t>26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itannic Bold" panose="020B0903060703020204" pitchFamily="34" charset="0"/>
              <a:cs typeface="Aharoni" panose="02010803020104030203" pitchFamily="2" charset="-79"/>
            </a:endParaRPr>
          </a:p>
        </p:txBody>
      </p:sp>
      <p:sp>
        <p:nvSpPr>
          <p:cNvPr id="51" name="27">
            <a:hlinkClick r:id="rId29" action="ppaction://hlinksldjump"/>
          </p:cNvPr>
          <p:cNvSpPr/>
          <p:nvPr/>
        </p:nvSpPr>
        <p:spPr>
          <a:xfrm>
            <a:off x="7268435" y="3307778"/>
            <a:ext cx="1111827" cy="1070264"/>
          </a:xfrm>
          <a:prstGeom prst="ellipse">
            <a:avLst/>
          </a:prstGeom>
          <a:solidFill>
            <a:srgbClr val="92D05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  <a:cs typeface="Aharoni" panose="02010803020104030203" pitchFamily="2" charset="-79"/>
              </a:rPr>
              <a:t>27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itannic Bold" panose="020B0903060703020204" pitchFamily="34" charset="0"/>
              <a:cs typeface="Aharoni" panose="02010803020104030203" pitchFamily="2" charset="-79"/>
            </a:endParaRPr>
          </a:p>
        </p:txBody>
      </p:sp>
      <p:sp>
        <p:nvSpPr>
          <p:cNvPr id="52" name="28">
            <a:hlinkClick r:id="rId30" action="ppaction://hlinksldjump"/>
          </p:cNvPr>
          <p:cNvSpPr/>
          <p:nvPr/>
        </p:nvSpPr>
        <p:spPr>
          <a:xfrm>
            <a:off x="8363383" y="3973661"/>
            <a:ext cx="1111827" cy="1070264"/>
          </a:xfrm>
          <a:prstGeom prst="ellipse">
            <a:avLst/>
          </a:prstGeom>
          <a:solidFill>
            <a:srgbClr val="92D05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  <a:cs typeface="Aharoni" panose="02010803020104030203" pitchFamily="2" charset="-79"/>
              </a:rPr>
              <a:t>28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itannic Bold" panose="020B0903060703020204" pitchFamily="34" charset="0"/>
              <a:cs typeface="Aharoni" panose="02010803020104030203" pitchFamily="2" charset="-79"/>
            </a:endParaRPr>
          </a:p>
        </p:txBody>
      </p:sp>
      <p:sp>
        <p:nvSpPr>
          <p:cNvPr id="53" name="29">
            <a:hlinkClick r:id="rId31" action="ppaction://hlinksldjump"/>
          </p:cNvPr>
          <p:cNvSpPr/>
          <p:nvPr/>
        </p:nvSpPr>
        <p:spPr>
          <a:xfrm>
            <a:off x="9421530" y="3289160"/>
            <a:ext cx="1111827" cy="1070264"/>
          </a:xfrm>
          <a:prstGeom prst="ellipse">
            <a:avLst/>
          </a:prstGeom>
          <a:solidFill>
            <a:srgbClr val="92D05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  <a:cs typeface="Aharoni" panose="02010803020104030203" pitchFamily="2" charset="-79"/>
              </a:rPr>
              <a:t>29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itannic Bold" panose="020B0903060703020204" pitchFamily="34" charset="0"/>
              <a:cs typeface="Aharoni" panose="02010803020104030203" pitchFamily="2" charset="-79"/>
            </a:endParaRPr>
          </a:p>
        </p:txBody>
      </p:sp>
      <p:sp>
        <p:nvSpPr>
          <p:cNvPr id="54" name="30">
            <a:hlinkClick r:id="rId32" action="ppaction://hlinksldjump"/>
          </p:cNvPr>
          <p:cNvSpPr/>
          <p:nvPr/>
        </p:nvSpPr>
        <p:spPr>
          <a:xfrm>
            <a:off x="10658515" y="3819096"/>
            <a:ext cx="1111827" cy="1070264"/>
          </a:xfrm>
          <a:prstGeom prst="ellipse">
            <a:avLst/>
          </a:prstGeom>
          <a:solidFill>
            <a:srgbClr val="92D05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  <a:cs typeface="Aharoni" panose="02010803020104030203" pitchFamily="2" charset="-79"/>
              </a:rPr>
              <a:t>30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itannic Bold" panose="020B0903060703020204" pitchFamily="34" charset="0"/>
              <a:cs typeface="Aharoni" panose="02010803020104030203" pitchFamily="2" charset="-79"/>
            </a:endParaRPr>
          </a:p>
        </p:txBody>
      </p:sp>
      <p:sp>
        <p:nvSpPr>
          <p:cNvPr id="55" name="31">
            <a:hlinkClick r:id="rId33" action="ppaction://hlinksldjump"/>
          </p:cNvPr>
          <p:cNvSpPr/>
          <p:nvPr/>
        </p:nvSpPr>
        <p:spPr>
          <a:xfrm>
            <a:off x="384427" y="4890257"/>
            <a:ext cx="1111827" cy="1070264"/>
          </a:xfrm>
          <a:prstGeom prst="ellipse">
            <a:avLst/>
          </a:prstGeom>
          <a:solidFill>
            <a:srgbClr val="92D05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  <a:cs typeface="Aharoni" panose="02010803020104030203" pitchFamily="2" charset="-79"/>
              </a:rPr>
              <a:t>31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itannic Bold" panose="020B0903060703020204" pitchFamily="34" charset="0"/>
              <a:cs typeface="Aharoni" panose="02010803020104030203" pitchFamily="2" charset="-79"/>
            </a:endParaRPr>
          </a:p>
        </p:txBody>
      </p:sp>
      <p:sp>
        <p:nvSpPr>
          <p:cNvPr id="56" name="32">
            <a:hlinkClick r:id="rId34" action="ppaction://hlinksldjump"/>
          </p:cNvPr>
          <p:cNvSpPr/>
          <p:nvPr/>
        </p:nvSpPr>
        <p:spPr>
          <a:xfrm>
            <a:off x="1700608" y="5167348"/>
            <a:ext cx="1111827" cy="1070264"/>
          </a:xfrm>
          <a:prstGeom prst="ellipse">
            <a:avLst/>
          </a:prstGeom>
          <a:solidFill>
            <a:srgbClr val="92D05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  <a:cs typeface="Aharoni" panose="02010803020104030203" pitchFamily="2" charset="-79"/>
              </a:rPr>
              <a:t>32</a:t>
            </a:r>
          </a:p>
        </p:txBody>
      </p:sp>
      <p:sp>
        <p:nvSpPr>
          <p:cNvPr id="57" name="33">
            <a:hlinkClick r:id="rId35" action="ppaction://hlinksldjump"/>
          </p:cNvPr>
          <p:cNvSpPr/>
          <p:nvPr/>
        </p:nvSpPr>
        <p:spPr>
          <a:xfrm>
            <a:off x="2859196" y="4756907"/>
            <a:ext cx="1111827" cy="1070264"/>
          </a:xfrm>
          <a:prstGeom prst="ellipse">
            <a:avLst/>
          </a:prstGeom>
          <a:solidFill>
            <a:srgbClr val="92D05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  <a:cs typeface="Aharoni" panose="02010803020104030203" pitchFamily="2" charset="-79"/>
              </a:rPr>
              <a:t>33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itannic Bold" panose="020B0903060703020204" pitchFamily="34" charset="0"/>
              <a:cs typeface="Aharoni" panose="02010803020104030203" pitchFamily="2" charset="-79"/>
            </a:endParaRPr>
          </a:p>
        </p:txBody>
      </p:sp>
      <p:sp>
        <p:nvSpPr>
          <p:cNvPr id="58" name="34">
            <a:hlinkClick r:id="rId36" action="ppaction://hlinksldjump"/>
          </p:cNvPr>
          <p:cNvSpPr/>
          <p:nvPr/>
        </p:nvSpPr>
        <p:spPr>
          <a:xfrm>
            <a:off x="3901751" y="5465221"/>
            <a:ext cx="1111827" cy="1070264"/>
          </a:xfrm>
          <a:prstGeom prst="ellipse">
            <a:avLst/>
          </a:prstGeom>
          <a:solidFill>
            <a:srgbClr val="92D05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  <a:cs typeface="Aharoni" panose="02010803020104030203" pitchFamily="2" charset="-79"/>
              </a:rPr>
              <a:t>34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itannic Bold" panose="020B0903060703020204" pitchFamily="34" charset="0"/>
              <a:cs typeface="Aharoni" panose="02010803020104030203" pitchFamily="2" charset="-79"/>
            </a:endParaRPr>
          </a:p>
        </p:txBody>
      </p:sp>
      <p:sp>
        <p:nvSpPr>
          <p:cNvPr id="59" name="35">
            <a:hlinkClick r:id="rId37" action="ppaction://hlinksldjump"/>
          </p:cNvPr>
          <p:cNvSpPr/>
          <p:nvPr/>
        </p:nvSpPr>
        <p:spPr>
          <a:xfrm>
            <a:off x="5038687" y="4801934"/>
            <a:ext cx="1111827" cy="1070264"/>
          </a:xfrm>
          <a:prstGeom prst="ellipse">
            <a:avLst/>
          </a:prstGeom>
          <a:solidFill>
            <a:srgbClr val="92D05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  <a:cs typeface="Aharoni" panose="02010803020104030203" pitchFamily="2" charset="-79"/>
              </a:rPr>
              <a:t>35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itannic Bold" panose="020B0903060703020204" pitchFamily="34" charset="0"/>
              <a:cs typeface="Aharoni" panose="02010803020104030203" pitchFamily="2" charset="-79"/>
            </a:endParaRPr>
          </a:p>
        </p:txBody>
      </p:sp>
      <p:sp>
        <p:nvSpPr>
          <p:cNvPr id="60" name="36">
            <a:hlinkClick r:id="rId38" action="ppaction://hlinksldjump"/>
          </p:cNvPr>
          <p:cNvSpPr/>
          <p:nvPr/>
        </p:nvSpPr>
        <p:spPr>
          <a:xfrm>
            <a:off x="6252250" y="5466953"/>
            <a:ext cx="1111827" cy="1070264"/>
          </a:xfrm>
          <a:prstGeom prst="ellipse">
            <a:avLst/>
          </a:prstGeom>
          <a:solidFill>
            <a:srgbClr val="92D05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  <a:cs typeface="Aharoni" panose="02010803020104030203" pitchFamily="2" charset="-79"/>
              </a:rPr>
              <a:t>36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itannic Bold" panose="020B0903060703020204" pitchFamily="34" charset="0"/>
              <a:cs typeface="Aharoni" panose="02010803020104030203" pitchFamily="2" charset="-79"/>
            </a:endParaRPr>
          </a:p>
        </p:txBody>
      </p:sp>
      <p:sp>
        <p:nvSpPr>
          <p:cNvPr id="61" name="37">
            <a:hlinkClick r:id="rId39" action="ppaction://hlinksldjump"/>
          </p:cNvPr>
          <p:cNvSpPr/>
          <p:nvPr/>
        </p:nvSpPr>
        <p:spPr>
          <a:xfrm>
            <a:off x="7347198" y="4825748"/>
            <a:ext cx="1111827" cy="1070264"/>
          </a:xfrm>
          <a:prstGeom prst="ellipse">
            <a:avLst/>
          </a:prstGeom>
          <a:solidFill>
            <a:srgbClr val="92D05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  <a:cs typeface="Aharoni" panose="02010803020104030203" pitchFamily="2" charset="-79"/>
              </a:rPr>
              <a:t>37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itannic Bold" panose="020B0903060703020204" pitchFamily="34" charset="0"/>
              <a:cs typeface="Aharoni" panose="02010803020104030203" pitchFamily="2" charset="-79"/>
            </a:endParaRPr>
          </a:p>
        </p:txBody>
      </p:sp>
      <p:sp>
        <p:nvSpPr>
          <p:cNvPr id="62" name="38">
            <a:hlinkClick r:id="rId40" action="ppaction://hlinksldjump"/>
          </p:cNvPr>
          <p:cNvSpPr/>
          <p:nvPr/>
        </p:nvSpPr>
        <p:spPr>
          <a:xfrm>
            <a:off x="8442146" y="5491631"/>
            <a:ext cx="1111827" cy="1070264"/>
          </a:xfrm>
          <a:prstGeom prst="ellipse">
            <a:avLst/>
          </a:prstGeom>
          <a:solidFill>
            <a:srgbClr val="92D05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  <a:cs typeface="Aharoni" panose="02010803020104030203" pitchFamily="2" charset="-79"/>
              </a:rPr>
              <a:t>38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itannic Bold" panose="020B0903060703020204" pitchFamily="34" charset="0"/>
              <a:cs typeface="Aharoni" panose="02010803020104030203" pitchFamily="2" charset="-79"/>
            </a:endParaRPr>
          </a:p>
        </p:txBody>
      </p:sp>
      <p:sp>
        <p:nvSpPr>
          <p:cNvPr id="63" name="39">
            <a:hlinkClick r:id="rId41" action="ppaction://hlinksldjump"/>
          </p:cNvPr>
          <p:cNvSpPr/>
          <p:nvPr/>
        </p:nvSpPr>
        <p:spPr>
          <a:xfrm>
            <a:off x="9500293" y="4807130"/>
            <a:ext cx="1111827" cy="1070264"/>
          </a:xfrm>
          <a:prstGeom prst="ellipse">
            <a:avLst/>
          </a:prstGeom>
          <a:solidFill>
            <a:srgbClr val="92D05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  <a:cs typeface="Aharoni" panose="02010803020104030203" pitchFamily="2" charset="-79"/>
              </a:rPr>
              <a:t>39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itannic Bold" panose="020B0903060703020204" pitchFamily="34" charset="0"/>
              <a:cs typeface="Aharoni" panose="02010803020104030203" pitchFamily="2" charset="-79"/>
            </a:endParaRPr>
          </a:p>
        </p:txBody>
      </p:sp>
      <p:sp>
        <p:nvSpPr>
          <p:cNvPr id="64" name="40">
            <a:hlinkClick r:id="rId42" action="ppaction://hlinksldjump"/>
          </p:cNvPr>
          <p:cNvSpPr/>
          <p:nvPr/>
        </p:nvSpPr>
        <p:spPr>
          <a:xfrm>
            <a:off x="10737278" y="5337066"/>
            <a:ext cx="1111827" cy="1070264"/>
          </a:xfrm>
          <a:prstGeom prst="ellipse">
            <a:avLst/>
          </a:prstGeom>
          <a:solidFill>
            <a:srgbClr val="92D05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  <a:cs typeface="Aharoni" panose="02010803020104030203" pitchFamily="2" charset="-79"/>
              </a:rPr>
              <a:t>40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itannic Bold" panose="020B0903060703020204" pitchFamily="34" charset="0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535672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7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" fill="hold">
                      <p:stCondLst>
                        <p:cond delay="0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97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8" fill="hold">
                      <p:stCondLst>
                        <p:cond delay="0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02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3" fill="hold">
                      <p:stCondLst>
                        <p:cond delay="0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>
                      <p:stCondLst>
                        <p:cond delay="0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112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3" fill="hold">
                      <p:stCondLst>
                        <p:cond delay="0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117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8" fill="hold">
                      <p:stCondLst>
                        <p:cond delay="0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  <p:seq concurrent="1" nextAc="seek">
              <p:cTn id="127" restart="whenNotActive" fill="hold" evtFilter="cancelBubble" nodeType="interactiveSeq">
                <p:stCondLst>
                  <p:cond evt="onClick" delay="0">
                    <p:tgtEl>
                      <p:spTgt spid="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8" fill="hold">
                      <p:stCondLst>
                        <p:cond delay="0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"/>
                  </p:tgtEl>
                </p:cond>
              </p:nextCondLst>
            </p:seq>
            <p:seq concurrent="1" nextAc="seek">
              <p:cTn id="132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3" fill="hold">
                      <p:stCondLst>
                        <p:cond delay="0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  <p:seq concurrent="1" nextAc="seek">
              <p:cTn id="137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8" fill="hold">
                      <p:stCondLst>
                        <p:cond delay="0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  <p:seq concurrent="1" nextAc="seek">
              <p:cTn id="142" restart="whenNotActive" fill="hold" evtFilter="cancelBubble" nodeType="interactiveSeq">
                <p:stCondLst>
                  <p:cond evt="onClick" delay="0">
                    <p:tgtEl>
                      <p:spTgt spid="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3" fill="hold">
                      <p:stCondLst>
                        <p:cond delay="0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"/>
                  </p:tgtEl>
                </p:cond>
              </p:nextCondLst>
            </p:seq>
            <p:seq concurrent="1" nextAc="seek">
              <p:cTn id="147" restart="whenNotActive" fill="hold" evtFilter="cancelBubble" nodeType="interactiveSeq">
                <p:stCondLst>
                  <p:cond evt="onClick" delay="0">
                    <p:tgtEl>
                      <p:spTgt spid="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8" fill="hold">
                      <p:stCondLst>
                        <p:cond delay="0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"/>
                  </p:tgtEl>
                </p:cond>
              </p:nextCondLst>
            </p:seq>
            <p:seq concurrent="1" nextAc="seek">
              <p:cTn id="152" restart="whenNotActive" fill="hold" evtFilter="cancelBubble" nodeType="interactiveSeq">
                <p:stCondLst>
                  <p:cond evt="onClick" delay="0">
                    <p:tgtEl>
                      <p:spTgt spid="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3" fill="hold">
                      <p:stCondLst>
                        <p:cond delay="0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"/>
                  </p:tgtEl>
                </p:cond>
              </p:nextCondLst>
            </p:seq>
            <p:seq concurrent="1" nextAc="seek">
              <p:cTn id="157" restart="whenNotActive" fill="hold" evtFilter="cancelBubble" nodeType="interactiveSeq">
                <p:stCondLst>
                  <p:cond evt="onClick" delay="0">
                    <p:tgtEl>
                      <p:spTgt spid="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8" fill="hold">
                      <p:stCondLst>
                        <p:cond delay="0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7"/>
                  </p:tgtEl>
                </p:cond>
              </p:nextCondLst>
            </p:seq>
            <p:seq concurrent="1" nextAc="seek">
              <p:cTn id="162" restart="whenNotActive" fill="hold" evtFilter="cancelBubble" nodeType="interactiveSeq">
                <p:stCondLst>
                  <p:cond evt="onClick" delay="0">
                    <p:tgtEl>
                      <p:spTgt spid="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3" fill="hold">
                      <p:stCondLst>
                        <p:cond delay="0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"/>
                  </p:tgtEl>
                </p:cond>
              </p:nextCondLst>
            </p:seq>
            <p:seq concurrent="1" nextAc="seek">
              <p:cTn id="167" restart="whenNotActive" fill="hold" evtFilter="cancelBubble" nodeType="interactiveSeq">
                <p:stCondLst>
                  <p:cond evt="onClick" delay="0">
                    <p:tgtEl>
                      <p:spTgt spid="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8" fill="hold">
                      <p:stCondLst>
                        <p:cond delay="0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9"/>
                  </p:tgtEl>
                </p:cond>
              </p:nextCondLst>
            </p:seq>
            <p:seq concurrent="1" nextAc="seek">
              <p:cTn id="172" restart="whenNotActive" fill="hold" evtFilter="cancelBubble" nodeType="interactiveSeq">
                <p:stCondLst>
                  <p:cond evt="onClick" delay="0">
                    <p:tgtEl>
                      <p:spTgt spid="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3" fill="hold">
                      <p:stCondLst>
                        <p:cond delay="0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0"/>
                  </p:tgtEl>
                </p:cond>
              </p:nextCondLst>
            </p:seq>
            <p:seq concurrent="1" nextAc="seek">
              <p:cTn id="177" restart="whenNotActive" fill="hold" evtFilter="cancelBubble" nodeType="interactiveSeq">
                <p:stCondLst>
                  <p:cond evt="onClick" delay="0">
                    <p:tgtEl>
                      <p:spTgt spid="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8" fill="hold">
                      <p:stCondLst>
                        <p:cond delay="0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"/>
                  </p:tgtEl>
                </p:cond>
              </p:nextCondLst>
            </p:seq>
            <p:seq concurrent="1" nextAc="seek">
              <p:cTn id="182" restart="whenNotActive" fill="hold" evtFilter="cancelBubble" nodeType="interactiveSeq">
                <p:stCondLst>
                  <p:cond evt="onClick" delay="0">
                    <p:tgtEl>
                      <p:spTgt spid="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3" fill="hold">
                      <p:stCondLst>
                        <p:cond delay="0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2"/>
                  </p:tgtEl>
                </p:cond>
              </p:nextCondLst>
            </p:seq>
            <p:seq concurrent="1" nextAc="seek">
              <p:cTn id="187" restart="whenNotActive" fill="hold" evtFilter="cancelBubble" nodeType="interactiveSeq">
                <p:stCondLst>
                  <p:cond evt="onClick" delay="0">
                    <p:tgtEl>
                      <p:spTgt spid="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8" fill="hold">
                      <p:stCondLst>
                        <p:cond delay="0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3"/>
                  </p:tgtEl>
                </p:cond>
              </p:nextCondLst>
            </p:seq>
            <p:seq concurrent="1" nextAc="seek">
              <p:cTn id="192" restart="whenNotActive" fill="hold" evtFilter="cancelBubble" nodeType="interactiveSeq">
                <p:stCondLst>
                  <p:cond evt="onClick" delay="0">
                    <p:tgtEl>
                      <p:spTgt spid="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3" fill="hold">
                      <p:stCondLst>
                        <p:cond delay="0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4"/>
                  </p:tgtEl>
                </p:cond>
              </p:nextCondLst>
            </p:seq>
            <p:seq concurrent="1" nextAc="seek">
              <p:cTn id="197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8" fill="hold">
                      <p:stCondLst>
                        <p:cond delay="0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ko-KR" dirty="0"/>
              <a:t>Question </a:t>
            </a:r>
            <a:endParaRPr lang="en-US" dirty="0"/>
          </a:p>
        </p:txBody>
      </p:sp>
      <p:sp>
        <p:nvSpPr>
          <p:cNvPr id="4" name="웃는 얼굴 3">
            <a:hlinkClick r:id="rId2" action="ppaction://hlinksldjump"/>
          </p:cNvPr>
          <p:cNvSpPr/>
          <p:nvPr/>
        </p:nvSpPr>
        <p:spPr>
          <a:xfrm>
            <a:off x="9684327" y="145473"/>
            <a:ext cx="1932709" cy="1818409"/>
          </a:xfrm>
          <a:prstGeom prst="smileyFace">
            <a:avLst/>
          </a:prstGeom>
          <a:solidFill>
            <a:srgbClr val="FFFF00"/>
          </a:solidFill>
          <a:ln>
            <a:solidFill>
              <a:srgbClr val="F57323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직사각형 7"/>
          <p:cNvSpPr/>
          <p:nvPr/>
        </p:nvSpPr>
        <p:spPr>
          <a:xfrm>
            <a:off x="10965078" y="5786517"/>
            <a:ext cx="623455" cy="3636818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9" name="그림 8"/>
          <p:cNvPicPr>
            <a:picLocks noChangeAspect="1"/>
          </p:cNvPicPr>
          <p:nvPr/>
        </p:nvPicPr>
        <p:blipFill>
          <a:blip r:embed="rId3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0337654" y="1963882"/>
            <a:ext cx="1854346" cy="4894118"/>
          </a:xfrm>
          <a:prstGeom prst="rect">
            <a:avLst/>
          </a:prstGeom>
        </p:spPr>
      </p:pic>
      <p:sp>
        <p:nvSpPr>
          <p:cNvPr id="10" name="제목 1"/>
          <p:cNvSpPr txBox="1">
            <a:spLocks/>
          </p:cNvSpPr>
          <p:nvPr/>
        </p:nvSpPr>
        <p:spPr>
          <a:xfrm>
            <a:off x="3013363" y="0"/>
            <a:ext cx="6379367" cy="1572483"/>
          </a:xfrm>
          <a:prstGeom prst="rect">
            <a:avLst/>
          </a:prstGeom>
          <a:solidFill>
            <a:srgbClr val="F4F7EA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dirty="0" smtClean="0"/>
              <a:t>Time’s Up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22775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7 3.7037E-6 L 0.00234 -0.52547 " pathEditMode="relative" rAng="0" ptsTypes="AA">
                                      <p:cBhvr>
                                        <p:cTn id="6" dur="59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7" y="-2627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90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ko-KR" dirty="0"/>
              <a:t>Question </a:t>
            </a:r>
            <a:endParaRPr lang="en-US" dirty="0"/>
          </a:p>
        </p:txBody>
      </p:sp>
      <p:sp>
        <p:nvSpPr>
          <p:cNvPr id="4" name="웃는 얼굴 3">
            <a:hlinkClick r:id="rId2" action="ppaction://hlinksldjump"/>
          </p:cNvPr>
          <p:cNvSpPr/>
          <p:nvPr/>
        </p:nvSpPr>
        <p:spPr>
          <a:xfrm>
            <a:off x="9684327" y="145473"/>
            <a:ext cx="1932709" cy="1818409"/>
          </a:xfrm>
          <a:prstGeom prst="smileyFace">
            <a:avLst/>
          </a:prstGeom>
          <a:solidFill>
            <a:srgbClr val="FFFF00"/>
          </a:solidFill>
          <a:ln>
            <a:solidFill>
              <a:srgbClr val="F57323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직사각형 7"/>
          <p:cNvSpPr/>
          <p:nvPr/>
        </p:nvSpPr>
        <p:spPr>
          <a:xfrm>
            <a:off x="10965078" y="5786517"/>
            <a:ext cx="623455" cy="3636818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9" name="그림 8"/>
          <p:cNvPicPr>
            <a:picLocks noChangeAspect="1"/>
          </p:cNvPicPr>
          <p:nvPr/>
        </p:nvPicPr>
        <p:blipFill>
          <a:blip r:embed="rId3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0337654" y="1963882"/>
            <a:ext cx="1854346" cy="4894118"/>
          </a:xfrm>
          <a:prstGeom prst="rect">
            <a:avLst/>
          </a:prstGeom>
        </p:spPr>
      </p:pic>
      <p:sp>
        <p:nvSpPr>
          <p:cNvPr id="10" name="제목 1"/>
          <p:cNvSpPr txBox="1">
            <a:spLocks/>
          </p:cNvSpPr>
          <p:nvPr/>
        </p:nvSpPr>
        <p:spPr>
          <a:xfrm>
            <a:off x="3013363" y="0"/>
            <a:ext cx="6379367" cy="1572483"/>
          </a:xfrm>
          <a:prstGeom prst="rect">
            <a:avLst/>
          </a:prstGeom>
          <a:solidFill>
            <a:srgbClr val="F4F7EA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dirty="0" smtClean="0"/>
              <a:t>Time’s Up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5520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7 3.7037E-6 L 0.00234 -0.52547 " pathEditMode="relative" rAng="0" ptsTypes="AA">
                                      <p:cBhvr>
                                        <p:cTn id="6" dur="59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7" y="-2627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90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ko-KR" dirty="0"/>
              <a:t>Question </a:t>
            </a:r>
            <a:endParaRPr lang="en-US" dirty="0"/>
          </a:p>
        </p:txBody>
      </p:sp>
      <p:sp>
        <p:nvSpPr>
          <p:cNvPr id="4" name="웃는 얼굴 3">
            <a:hlinkClick r:id="rId2" action="ppaction://hlinksldjump"/>
          </p:cNvPr>
          <p:cNvSpPr/>
          <p:nvPr/>
        </p:nvSpPr>
        <p:spPr>
          <a:xfrm>
            <a:off x="9684327" y="145473"/>
            <a:ext cx="1932709" cy="1818409"/>
          </a:xfrm>
          <a:prstGeom prst="smileyFace">
            <a:avLst/>
          </a:prstGeom>
          <a:solidFill>
            <a:srgbClr val="FFFF00"/>
          </a:solidFill>
          <a:ln>
            <a:solidFill>
              <a:srgbClr val="F57323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직사각형 7"/>
          <p:cNvSpPr/>
          <p:nvPr/>
        </p:nvSpPr>
        <p:spPr>
          <a:xfrm>
            <a:off x="10965078" y="5786517"/>
            <a:ext cx="623455" cy="3636818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9" name="그림 8"/>
          <p:cNvPicPr>
            <a:picLocks noChangeAspect="1"/>
          </p:cNvPicPr>
          <p:nvPr/>
        </p:nvPicPr>
        <p:blipFill>
          <a:blip r:embed="rId3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0337654" y="1963882"/>
            <a:ext cx="1854346" cy="4894118"/>
          </a:xfrm>
          <a:prstGeom prst="rect">
            <a:avLst/>
          </a:prstGeom>
        </p:spPr>
      </p:pic>
      <p:sp>
        <p:nvSpPr>
          <p:cNvPr id="10" name="제목 1"/>
          <p:cNvSpPr txBox="1">
            <a:spLocks/>
          </p:cNvSpPr>
          <p:nvPr/>
        </p:nvSpPr>
        <p:spPr>
          <a:xfrm>
            <a:off x="3013363" y="0"/>
            <a:ext cx="6379367" cy="1572483"/>
          </a:xfrm>
          <a:prstGeom prst="rect">
            <a:avLst/>
          </a:prstGeom>
          <a:solidFill>
            <a:srgbClr val="F4F7EA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dirty="0" smtClean="0"/>
              <a:t>Time’s Up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22294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7 3.7037E-6 L 0.00234 -0.52547 " pathEditMode="relative" rAng="0" ptsTypes="AA">
                                      <p:cBhvr>
                                        <p:cTn id="6" dur="59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7" y="-2627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90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ko-KR" dirty="0"/>
              <a:t>Question </a:t>
            </a:r>
            <a:endParaRPr lang="en-US" dirty="0"/>
          </a:p>
        </p:txBody>
      </p:sp>
      <p:sp>
        <p:nvSpPr>
          <p:cNvPr id="4" name="웃는 얼굴 3">
            <a:hlinkClick r:id="rId2" action="ppaction://hlinksldjump"/>
          </p:cNvPr>
          <p:cNvSpPr/>
          <p:nvPr/>
        </p:nvSpPr>
        <p:spPr>
          <a:xfrm>
            <a:off x="9684327" y="145473"/>
            <a:ext cx="1932709" cy="1818409"/>
          </a:xfrm>
          <a:prstGeom prst="smileyFace">
            <a:avLst/>
          </a:prstGeom>
          <a:solidFill>
            <a:srgbClr val="FFFF00"/>
          </a:solidFill>
          <a:ln>
            <a:solidFill>
              <a:srgbClr val="F57323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직사각형 7"/>
          <p:cNvSpPr/>
          <p:nvPr/>
        </p:nvSpPr>
        <p:spPr>
          <a:xfrm>
            <a:off x="10965078" y="5786517"/>
            <a:ext cx="623455" cy="3636818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9" name="그림 8"/>
          <p:cNvPicPr>
            <a:picLocks noChangeAspect="1"/>
          </p:cNvPicPr>
          <p:nvPr/>
        </p:nvPicPr>
        <p:blipFill>
          <a:blip r:embed="rId3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0337654" y="1963882"/>
            <a:ext cx="1854346" cy="4894118"/>
          </a:xfrm>
          <a:prstGeom prst="rect">
            <a:avLst/>
          </a:prstGeom>
        </p:spPr>
      </p:pic>
      <p:sp>
        <p:nvSpPr>
          <p:cNvPr id="10" name="제목 1"/>
          <p:cNvSpPr txBox="1">
            <a:spLocks/>
          </p:cNvSpPr>
          <p:nvPr/>
        </p:nvSpPr>
        <p:spPr>
          <a:xfrm>
            <a:off x="3013363" y="0"/>
            <a:ext cx="6379367" cy="1572483"/>
          </a:xfrm>
          <a:prstGeom prst="rect">
            <a:avLst/>
          </a:prstGeom>
          <a:solidFill>
            <a:srgbClr val="F4F7EA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dirty="0" smtClean="0"/>
              <a:t>Time’s Up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9134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7 3.7037E-6 L 0.00234 -0.52547 " pathEditMode="relative" rAng="0" ptsTypes="AA">
                                      <p:cBhvr>
                                        <p:cTn id="6" dur="59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7" y="-2627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90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ko-KR" dirty="0"/>
              <a:t>Question </a:t>
            </a:r>
            <a:endParaRPr lang="en-US" dirty="0"/>
          </a:p>
        </p:txBody>
      </p:sp>
      <p:sp>
        <p:nvSpPr>
          <p:cNvPr id="4" name="웃는 얼굴 3">
            <a:hlinkClick r:id="rId2" action="ppaction://hlinksldjump"/>
          </p:cNvPr>
          <p:cNvSpPr/>
          <p:nvPr/>
        </p:nvSpPr>
        <p:spPr>
          <a:xfrm>
            <a:off x="9684327" y="145473"/>
            <a:ext cx="1932709" cy="1818409"/>
          </a:xfrm>
          <a:prstGeom prst="smileyFace">
            <a:avLst/>
          </a:prstGeom>
          <a:solidFill>
            <a:srgbClr val="FFFF00"/>
          </a:solidFill>
          <a:ln>
            <a:solidFill>
              <a:srgbClr val="F57323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직사각형 7"/>
          <p:cNvSpPr/>
          <p:nvPr/>
        </p:nvSpPr>
        <p:spPr>
          <a:xfrm>
            <a:off x="10965078" y="5786517"/>
            <a:ext cx="623455" cy="3636818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9" name="그림 8"/>
          <p:cNvPicPr>
            <a:picLocks noChangeAspect="1"/>
          </p:cNvPicPr>
          <p:nvPr/>
        </p:nvPicPr>
        <p:blipFill>
          <a:blip r:embed="rId3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0337654" y="1963882"/>
            <a:ext cx="1854346" cy="4894118"/>
          </a:xfrm>
          <a:prstGeom prst="rect">
            <a:avLst/>
          </a:prstGeom>
        </p:spPr>
      </p:pic>
      <p:sp>
        <p:nvSpPr>
          <p:cNvPr id="10" name="제목 1"/>
          <p:cNvSpPr txBox="1">
            <a:spLocks/>
          </p:cNvSpPr>
          <p:nvPr/>
        </p:nvSpPr>
        <p:spPr>
          <a:xfrm>
            <a:off x="3013363" y="0"/>
            <a:ext cx="6379367" cy="1572483"/>
          </a:xfrm>
          <a:prstGeom prst="rect">
            <a:avLst/>
          </a:prstGeom>
          <a:solidFill>
            <a:srgbClr val="F4F7EA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dirty="0" smtClean="0"/>
              <a:t>Time’s Up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3921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7 3.7037E-6 L 0.00234 -0.52547 " pathEditMode="relative" rAng="0" ptsTypes="AA">
                                      <p:cBhvr>
                                        <p:cTn id="6" dur="59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7" y="-2627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90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ko-KR" dirty="0"/>
              <a:t>Question </a:t>
            </a:r>
            <a:endParaRPr lang="en-US" dirty="0"/>
          </a:p>
        </p:txBody>
      </p:sp>
      <p:sp>
        <p:nvSpPr>
          <p:cNvPr id="4" name="웃는 얼굴 3">
            <a:hlinkClick r:id="rId2" action="ppaction://hlinksldjump"/>
          </p:cNvPr>
          <p:cNvSpPr/>
          <p:nvPr/>
        </p:nvSpPr>
        <p:spPr>
          <a:xfrm>
            <a:off x="9684327" y="145473"/>
            <a:ext cx="1932709" cy="1818409"/>
          </a:xfrm>
          <a:prstGeom prst="smileyFace">
            <a:avLst/>
          </a:prstGeom>
          <a:solidFill>
            <a:srgbClr val="FFFF00"/>
          </a:solidFill>
          <a:ln>
            <a:solidFill>
              <a:srgbClr val="F57323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직사각형 7"/>
          <p:cNvSpPr/>
          <p:nvPr/>
        </p:nvSpPr>
        <p:spPr>
          <a:xfrm>
            <a:off x="10965078" y="5786517"/>
            <a:ext cx="623455" cy="3636818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9" name="그림 8"/>
          <p:cNvPicPr>
            <a:picLocks noChangeAspect="1"/>
          </p:cNvPicPr>
          <p:nvPr/>
        </p:nvPicPr>
        <p:blipFill>
          <a:blip r:embed="rId3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0337654" y="1963882"/>
            <a:ext cx="1854346" cy="4894118"/>
          </a:xfrm>
          <a:prstGeom prst="rect">
            <a:avLst/>
          </a:prstGeom>
        </p:spPr>
      </p:pic>
      <p:sp>
        <p:nvSpPr>
          <p:cNvPr id="10" name="제목 1"/>
          <p:cNvSpPr txBox="1">
            <a:spLocks/>
          </p:cNvSpPr>
          <p:nvPr/>
        </p:nvSpPr>
        <p:spPr>
          <a:xfrm>
            <a:off x="3013363" y="0"/>
            <a:ext cx="6379367" cy="1572483"/>
          </a:xfrm>
          <a:prstGeom prst="rect">
            <a:avLst/>
          </a:prstGeom>
          <a:solidFill>
            <a:srgbClr val="F4F7EA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dirty="0" smtClean="0"/>
              <a:t>Time’s Up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1277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7 3.7037E-6 L 0.00234 -0.52547 " pathEditMode="relative" rAng="0" ptsTypes="AA">
                                      <p:cBhvr>
                                        <p:cTn id="6" dur="59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7" y="-2627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90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ko-KR" dirty="0"/>
              <a:t>Question </a:t>
            </a:r>
            <a:endParaRPr lang="en-US" dirty="0"/>
          </a:p>
        </p:txBody>
      </p:sp>
      <p:sp>
        <p:nvSpPr>
          <p:cNvPr id="4" name="웃는 얼굴 3">
            <a:hlinkClick r:id="rId2" action="ppaction://hlinksldjump"/>
          </p:cNvPr>
          <p:cNvSpPr/>
          <p:nvPr/>
        </p:nvSpPr>
        <p:spPr>
          <a:xfrm>
            <a:off x="9684327" y="145473"/>
            <a:ext cx="1932709" cy="1818409"/>
          </a:xfrm>
          <a:prstGeom prst="smileyFace">
            <a:avLst/>
          </a:prstGeom>
          <a:solidFill>
            <a:srgbClr val="FFFF00"/>
          </a:solidFill>
          <a:ln>
            <a:solidFill>
              <a:srgbClr val="F57323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직사각형 7"/>
          <p:cNvSpPr/>
          <p:nvPr/>
        </p:nvSpPr>
        <p:spPr>
          <a:xfrm>
            <a:off x="10965078" y="5786517"/>
            <a:ext cx="623455" cy="3636818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9" name="그림 8"/>
          <p:cNvPicPr>
            <a:picLocks noChangeAspect="1"/>
          </p:cNvPicPr>
          <p:nvPr/>
        </p:nvPicPr>
        <p:blipFill>
          <a:blip r:embed="rId3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0337654" y="1963882"/>
            <a:ext cx="1854346" cy="4894118"/>
          </a:xfrm>
          <a:prstGeom prst="rect">
            <a:avLst/>
          </a:prstGeom>
        </p:spPr>
      </p:pic>
      <p:sp>
        <p:nvSpPr>
          <p:cNvPr id="10" name="제목 1"/>
          <p:cNvSpPr txBox="1">
            <a:spLocks/>
          </p:cNvSpPr>
          <p:nvPr/>
        </p:nvSpPr>
        <p:spPr>
          <a:xfrm>
            <a:off x="3013363" y="0"/>
            <a:ext cx="6379367" cy="1572483"/>
          </a:xfrm>
          <a:prstGeom prst="rect">
            <a:avLst/>
          </a:prstGeom>
          <a:solidFill>
            <a:srgbClr val="F4F7EA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dirty="0" smtClean="0"/>
              <a:t>Time’s Up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5291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7 3.7037E-6 L 0.00234 -0.52547 " pathEditMode="relative" rAng="0" ptsTypes="AA">
                                      <p:cBhvr>
                                        <p:cTn id="6" dur="59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7" y="-2627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90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ko-KR" dirty="0"/>
              <a:t>Question </a:t>
            </a:r>
            <a:endParaRPr lang="en-US" dirty="0"/>
          </a:p>
        </p:txBody>
      </p:sp>
      <p:sp>
        <p:nvSpPr>
          <p:cNvPr id="4" name="웃는 얼굴 3">
            <a:hlinkClick r:id="rId2" action="ppaction://hlinksldjump"/>
          </p:cNvPr>
          <p:cNvSpPr/>
          <p:nvPr/>
        </p:nvSpPr>
        <p:spPr>
          <a:xfrm>
            <a:off x="9684327" y="145473"/>
            <a:ext cx="1932709" cy="1818409"/>
          </a:xfrm>
          <a:prstGeom prst="smileyFace">
            <a:avLst/>
          </a:prstGeom>
          <a:solidFill>
            <a:srgbClr val="FFFF00"/>
          </a:solidFill>
          <a:ln>
            <a:solidFill>
              <a:srgbClr val="F57323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직사각형 7"/>
          <p:cNvSpPr/>
          <p:nvPr/>
        </p:nvSpPr>
        <p:spPr>
          <a:xfrm>
            <a:off x="10965078" y="5786517"/>
            <a:ext cx="623455" cy="3636818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9" name="그림 8"/>
          <p:cNvPicPr>
            <a:picLocks noChangeAspect="1"/>
          </p:cNvPicPr>
          <p:nvPr/>
        </p:nvPicPr>
        <p:blipFill>
          <a:blip r:embed="rId3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0337654" y="1963882"/>
            <a:ext cx="1854346" cy="4894118"/>
          </a:xfrm>
          <a:prstGeom prst="rect">
            <a:avLst/>
          </a:prstGeom>
        </p:spPr>
      </p:pic>
      <p:sp>
        <p:nvSpPr>
          <p:cNvPr id="10" name="제목 1"/>
          <p:cNvSpPr txBox="1">
            <a:spLocks/>
          </p:cNvSpPr>
          <p:nvPr/>
        </p:nvSpPr>
        <p:spPr>
          <a:xfrm>
            <a:off x="3013363" y="0"/>
            <a:ext cx="6379367" cy="1572483"/>
          </a:xfrm>
          <a:prstGeom prst="rect">
            <a:avLst/>
          </a:prstGeom>
          <a:solidFill>
            <a:srgbClr val="F4F7EA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dirty="0" smtClean="0"/>
              <a:t>Time’s Up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51642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7 3.7037E-6 L 0.00234 -0.52547 " pathEditMode="relative" rAng="0" ptsTypes="AA">
                                      <p:cBhvr>
                                        <p:cTn id="6" dur="59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7" y="-2627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90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ko-KR" dirty="0"/>
              <a:t>Question </a:t>
            </a:r>
            <a:endParaRPr lang="en-US" dirty="0"/>
          </a:p>
        </p:txBody>
      </p:sp>
      <p:sp>
        <p:nvSpPr>
          <p:cNvPr id="4" name="웃는 얼굴 3">
            <a:hlinkClick r:id="rId2" action="ppaction://hlinksldjump"/>
          </p:cNvPr>
          <p:cNvSpPr/>
          <p:nvPr/>
        </p:nvSpPr>
        <p:spPr>
          <a:xfrm>
            <a:off x="9684327" y="145473"/>
            <a:ext cx="1932709" cy="1818409"/>
          </a:xfrm>
          <a:prstGeom prst="smileyFace">
            <a:avLst/>
          </a:prstGeom>
          <a:solidFill>
            <a:srgbClr val="FFFF00"/>
          </a:solidFill>
          <a:ln>
            <a:solidFill>
              <a:srgbClr val="F57323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직사각형 7"/>
          <p:cNvSpPr/>
          <p:nvPr/>
        </p:nvSpPr>
        <p:spPr>
          <a:xfrm>
            <a:off x="10965078" y="5786517"/>
            <a:ext cx="623455" cy="3636818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9" name="그림 8"/>
          <p:cNvPicPr>
            <a:picLocks noChangeAspect="1"/>
          </p:cNvPicPr>
          <p:nvPr/>
        </p:nvPicPr>
        <p:blipFill>
          <a:blip r:embed="rId3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0337654" y="1963882"/>
            <a:ext cx="1854346" cy="4894118"/>
          </a:xfrm>
          <a:prstGeom prst="rect">
            <a:avLst/>
          </a:prstGeom>
        </p:spPr>
      </p:pic>
      <p:sp>
        <p:nvSpPr>
          <p:cNvPr id="10" name="제목 1"/>
          <p:cNvSpPr txBox="1">
            <a:spLocks/>
          </p:cNvSpPr>
          <p:nvPr/>
        </p:nvSpPr>
        <p:spPr>
          <a:xfrm>
            <a:off x="3013363" y="0"/>
            <a:ext cx="6379367" cy="1572483"/>
          </a:xfrm>
          <a:prstGeom prst="rect">
            <a:avLst/>
          </a:prstGeom>
          <a:solidFill>
            <a:srgbClr val="F4F7EA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dirty="0" smtClean="0"/>
              <a:t>Time’s Up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4093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7 3.7037E-6 L 0.00234 -0.52547 " pathEditMode="relative" rAng="0" ptsTypes="AA">
                                      <p:cBhvr>
                                        <p:cTn id="6" dur="59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7" y="-2627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90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ko-KR" dirty="0"/>
              <a:t>Question </a:t>
            </a:r>
            <a:endParaRPr lang="en-US" dirty="0"/>
          </a:p>
        </p:txBody>
      </p:sp>
      <p:sp>
        <p:nvSpPr>
          <p:cNvPr id="4" name="웃는 얼굴 3">
            <a:hlinkClick r:id="rId2" action="ppaction://hlinksldjump"/>
          </p:cNvPr>
          <p:cNvSpPr/>
          <p:nvPr/>
        </p:nvSpPr>
        <p:spPr>
          <a:xfrm>
            <a:off x="9684327" y="145473"/>
            <a:ext cx="1932709" cy="1818409"/>
          </a:xfrm>
          <a:prstGeom prst="smileyFace">
            <a:avLst/>
          </a:prstGeom>
          <a:solidFill>
            <a:srgbClr val="FFFF00"/>
          </a:solidFill>
          <a:ln>
            <a:solidFill>
              <a:srgbClr val="F57323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직사각형 7"/>
          <p:cNvSpPr/>
          <p:nvPr/>
        </p:nvSpPr>
        <p:spPr>
          <a:xfrm>
            <a:off x="10965078" y="5786517"/>
            <a:ext cx="623455" cy="3636818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9" name="그림 8"/>
          <p:cNvPicPr>
            <a:picLocks noChangeAspect="1"/>
          </p:cNvPicPr>
          <p:nvPr/>
        </p:nvPicPr>
        <p:blipFill>
          <a:blip r:embed="rId3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0337654" y="1963882"/>
            <a:ext cx="1854346" cy="4894118"/>
          </a:xfrm>
          <a:prstGeom prst="rect">
            <a:avLst/>
          </a:prstGeom>
        </p:spPr>
      </p:pic>
      <p:sp>
        <p:nvSpPr>
          <p:cNvPr id="10" name="제목 1"/>
          <p:cNvSpPr txBox="1">
            <a:spLocks/>
          </p:cNvSpPr>
          <p:nvPr/>
        </p:nvSpPr>
        <p:spPr>
          <a:xfrm>
            <a:off x="3013363" y="0"/>
            <a:ext cx="6379367" cy="1572483"/>
          </a:xfrm>
          <a:prstGeom prst="rect">
            <a:avLst/>
          </a:prstGeom>
          <a:solidFill>
            <a:srgbClr val="F4F7EA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dirty="0" smtClean="0"/>
              <a:t>Time’s Up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1495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7 3.7037E-6 L 0.00234 -0.52547 " pathEditMode="relative" rAng="0" ptsTypes="AA">
                                      <p:cBhvr>
                                        <p:cTn id="6" dur="59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7" y="-2627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90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ko-KR" dirty="0"/>
              <a:t>Question </a:t>
            </a:r>
            <a:endParaRPr lang="en-US" dirty="0"/>
          </a:p>
        </p:txBody>
      </p:sp>
      <p:sp>
        <p:nvSpPr>
          <p:cNvPr id="4" name="웃는 얼굴 3">
            <a:hlinkClick r:id="rId2" action="ppaction://hlinksldjump"/>
          </p:cNvPr>
          <p:cNvSpPr/>
          <p:nvPr/>
        </p:nvSpPr>
        <p:spPr>
          <a:xfrm>
            <a:off x="9684327" y="145473"/>
            <a:ext cx="1932709" cy="1818409"/>
          </a:xfrm>
          <a:prstGeom prst="smileyFace">
            <a:avLst/>
          </a:prstGeom>
          <a:solidFill>
            <a:srgbClr val="FFFF00"/>
          </a:solidFill>
          <a:ln>
            <a:solidFill>
              <a:srgbClr val="F57323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직사각형 7"/>
          <p:cNvSpPr/>
          <p:nvPr/>
        </p:nvSpPr>
        <p:spPr>
          <a:xfrm>
            <a:off x="10965078" y="5786517"/>
            <a:ext cx="623455" cy="3636818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9" name="그림 8"/>
          <p:cNvPicPr>
            <a:picLocks noChangeAspect="1"/>
          </p:cNvPicPr>
          <p:nvPr/>
        </p:nvPicPr>
        <p:blipFill>
          <a:blip r:embed="rId3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0337654" y="1963882"/>
            <a:ext cx="1854346" cy="4894118"/>
          </a:xfrm>
          <a:prstGeom prst="rect">
            <a:avLst/>
          </a:prstGeom>
        </p:spPr>
      </p:pic>
      <p:sp>
        <p:nvSpPr>
          <p:cNvPr id="10" name="제목 1"/>
          <p:cNvSpPr txBox="1">
            <a:spLocks/>
          </p:cNvSpPr>
          <p:nvPr/>
        </p:nvSpPr>
        <p:spPr>
          <a:xfrm>
            <a:off x="3013363" y="0"/>
            <a:ext cx="6379367" cy="1572483"/>
          </a:xfrm>
          <a:prstGeom prst="rect">
            <a:avLst/>
          </a:prstGeom>
          <a:solidFill>
            <a:srgbClr val="F4F7EA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dirty="0" smtClean="0"/>
              <a:t>Time’s Up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44766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7 3.7037E-6 L 0.00234 -0.52547 " pathEditMode="relative" rAng="0" ptsTypes="AA">
                                      <p:cBhvr>
                                        <p:cTn id="6" dur="59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7" y="-2627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90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ko-KR" dirty="0"/>
              <a:t>Question </a:t>
            </a:r>
            <a:endParaRPr lang="en-US" dirty="0"/>
          </a:p>
        </p:txBody>
      </p:sp>
      <p:sp>
        <p:nvSpPr>
          <p:cNvPr id="4" name="웃는 얼굴 3">
            <a:hlinkClick r:id="rId2" action="ppaction://hlinksldjump"/>
          </p:cNvPr>
          <p:cNvSpPr/>
          <p:nvPr/>
        </p:nvSpPr>
        <p:spPr>
          <a:xfrm>
            <a:off x="9684327" y="145473"/>
            <a:ext cx="1932709" cy="1818409"/>
          </a:xfrm>
          <a:prstGeom prst="smileyFace">
            <a:avLst/>
          </a:prstGeom>
          <a:solidFill>
            <a:srgbClr val="FFFF00"/>
          </a:solidFill>
          <a:ln>
            <a:solidFill>
              <a:srgbClr val="F57323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직사각형 7"/>
          <p:cNvSpPr/>
          <p:nvPr/>
        </p:nvSpPr>
        <p:spPr>
          <a:xfrm>
            <a:off x="10965078" y="5786517"/>
            <a:ext cx="623455" cy="3636818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9" name="그림 8"/>
          <p:cNvPicPr>
            <a:picLocks noChangeAspect="1"/>
          </p:cNvPicPr>
          <p:nvPr/>
        </p:nvPicPr>
        <p:blipFill>
          <a:blip r:embed="rId3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0337654" y="1963882"/>
            <a:ext cx="1854346" cy="4894118"/>
          </a:xfrm>
          <a:prstGeom prst="rect">
            <a:avLst/>
          </a:prstGeom>
        </p:spPr>
      </p:pic>
      <p:sp>
        <p:nvSpPr>
          <p:cNvPr id="10" name="제목 1"/>
          <p:cNvSpPr txBox="1">
            <a:spLocks/>
          </p:cNvSpPr>
          <p:nvPr/>
        </p:nvSpPr>
        <p:spPr>
          <a:xfrm>
            <a:off x="3013363" y="0"/>
            <a:ext cx="6379367" cy="1572483"/>
          </a:xfrm>
          <a:prstGeom prst="rect">
            <a:avLst/>
          </a:prstGeom>
          <a:solidFill>
            <a:srgbClr val="F4F7EA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dirty="0" smtClean="0"/>
              <a:t>Time’s Up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42204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7 3.7037E-6 L 0.00234 -0.52547 " pathEditMode="relative" rAng="0" ptsTypes="AA">
                                      <p:cBhvr>
                                        <p:cTn id="6" dur="59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7" y="-2627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90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ko-KR" dirty="0"/>
              <a:t>Question </a:t>
            </a:r>
            <a:endParaRPr lang="en-US" dirty="0"/>
          </a:p>
        </p:txBody>
      </p:sp>
      <p:sp>
        <p:nvSpPr>
          <p:cNvPr id="4" name="웃는 얼굴 3">
            <a:hlinkClick r:id="rId2" action="ppaction://hlinksldjump"/>
          </p:cNvPr>
          <p:cNvSpPr/>
          <p:nvPr/>
        </p:nvSpPr>
        <p:spPr>
          <a:xfrm>
            <a:off x="9684327" y="145473"/>
            <a:ext cx="1932709" cy="1818409"/>
          </a:xfrm>
          <a:prstGeom prst="smileyFace">
            <a:avLst/>
          </a:prstGeom>
          <a:solidFill>
            <a:srgbClr val="FFFF00"/>
          </a:solidFill>
          <a:ln>
            <a:solidFill>
              <a:srgbClr val="F57323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직사각형 7"/>
          <p:cNvSpPr/>
          <p:nvPr/>
        </p:nvSpPr>
        <p:spPr>
          <a:xfrm>
            <a:off x="10965078" y="5786517"/>
            <a:ext cx="623455" cy="3636818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9" name="그림 8"/>
          <p:cNvPicPr>
            <a:picLocks noChangeAspect="1"/>
          </p:cNvPicPr>
          <p:nvPr/>
        </p:nvPicPr>
        <p:blipFill>
          <a:blip r:embed="rId3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0337654" y="1963882"/>
            <a:ext cx="1854346" cy="4894118"/>
          </a:xfrm>
          <a:prstGeom prst="rect">
            <a:avLst/>
          </a:prstGeom>
        </p:spPr>
      </p:pic>
      <p:sp>
        <p:nvSpPr>
          <p:cNvPr id="10" name="제목 1"/>
          <p:cNvSpPr txBox="1">
            <a:spLocks/>
          </p:cNvSpPr>
          <p:nvPr/>
        </p:nvSpPr>
        <p:spPr>
          <a:xfrm>
            <a:off x="3013363" y="0"/>
            <a:ext cx="6379367" cy="1572483"/>
          </a:xfrm>
          <a:prstGeom prst="rect">
            <a:avLst/>
          </a:prstGeom>
          <a:solidFill>
            <a:srgbClr val="F4F7EA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dirty="0" smtClean="0"/>
              <a:t>Time’s Up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26318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7 3.7037E-6 L 0.00234 -0.52547 " pathEditMode="relative" rAng="0" ptsTypes="AA">
                                      <p:cBhvr>
                                        <p:cTn id="6" dur="59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7" y="-2627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90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ko-KR" dirty="0"/>
              <a:t>Question </a:t>
            </a:r>
            <a:endParaRPr lang="en-US" dirty="0"/>
          </a:p>
        </p:txBody>
      </p:sp>
      <p:sp>
        <p:nvSpPr>
          <p:cNvPr id="4" name="웃는 얼굴 3">
            <a:hlinkClick r:id="rId2" action="ppaction://hlinksldjump"/>
          </p:cNvPr>
          <p:cNvSpPr/>
          <p:nvPr/>
        </p:nvSpPr>
        <p:spPr>
          <a:xfrm>
            <a:off x="9684327" y="145473"/>
            <a:ext cx="1932709" cy="1818409"/>
          </a:xfrm>
          <a:prstGeom prst="smileyFace">
            <a:avLst/>
          </a:prstGeom>
          <a:solidFill>
            <a:srgbClr val="FFFF00"/>
          </a:solidFill>
          <a:ln>
            <a:solidFill>
              <a:srgbClr val="F57323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직사각형 7"/>
          <p:cNvSpPr/>
          <p:nvPr/>
        </p:nvSpPr>
        <p:spPr>
          <a:xfrm>
            <a:off x="10965078" y="5786517"/>
            <a:ext cx="623455" cy="3636818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9" name="그림 8"/>
          <p:cNvPicPr>
            <a:picLocks noChangeAspect="1"/>
          </p:cNvPicPr>
          <p:nvPr/>
        </p:nvPicPr>
        <p:blipFill>
          <a:blip r:embed="rId3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0337654" y="1963882"/>
            <a:ext cx="1854346" cy="4894118"/>
          </a:xfrm>
          <a:prstGeom prst="rect">
            <a:avLst/>
          </a:prstGeom>
        </p:spPr>
      </p:pic>
      <p:sp>
        <p:nvSpPr>
          <p:cNvPr id="10" name="제목 1"/>
          <p:cNvSpPr txBox="1">
            <a:spLocks/>
          </p:cNvSpPr>
          <p:nvPr/>
        </p:nvSpPr>
        <p:spPr>
          <a:xfrm>
            <a:off x="3013363" y="0"/>
            <a:ext cx="6379367" cy="1572483"/>
          </a:xfrm>
          <a:prstGeom prst="rect">
            <a:avLst/>
          </a:prstGeom>
          <a:solidFill>
            <a:srgbClr val="F4F7EA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dirty="0" smtClean="0"/>
              <a:t>Time’s Up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53112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7 3.7037E-6 L 0.00234 -0.52547 " pathEditMode="relative" rAng="0" ptsTypes="AA">
                                      <p:cBhvr>
                                        <p:cTn id="6" dur="59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7" y="-2627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90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ko-KR" dirty="0"/>
              <a:t>Question </a:t>
            </a:r>
            <a:endParaRPr lang="en-US" dirty="0"/>
          </a:p>
        </p:txBody>
      </p:sp>
      <p:sp>
        <p:nvSpPr>
          <p:cNvPr id="4" name="웃는 얼굴 3">
            <a:hlinkClick r:id="rId2" action="ppaction://hlinksldjump"/>
          </p:cNvPr>
          <p:cNvSpPr/>
          <p:nvPr/>
        </p:nvSpPr>
        <p:spPr>
          <a:xfrm>
            <a:off x="9684327" y="145473"/>
            <a:ext cx="1932709" cy="1818409"/>
          </a:xfrm>
          <a:prstGeom prst="smileyFace">
            <a:avLst/>
          </a:prstGeom>
          <a:solidFill>
            <a:srgbClr val="FFFF00"/>
          </a:solidFill>
          <a:ln>
            <a:solidFill>
              <a:srgbClr val="F57323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직사각형 7"/>
          <p:cNvSpPr/>
          <p:nvPr/>
        </p:nvSpPr>
        <p:spPr>
          <a:xfrm>
            <a:off x="10965078" y="5786517"/>
            <a:ext cx="623455" cy="3636818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9" name="그림 8"/>
          <p:cNvPicPr>
            <a:picLocks noChangeAspect="1"/>
          </p:cNvPicPr>
          <p:nvPr/>
        </p:nvPicPr>
        <p:blipFill>
          <a:blip r:embed="rId3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0337654" y="1963882"/>
            <a:ext cx="1854346" cy="4894118"/>
          </a:xfrm>
          <a:prstGeom prst="rect">
            <a:avLst/>
          </a:prstGeom>
        </p:spPr>
      </p:pic>
      <p:sp>
        <p:nvSpPr>
          <p:cNvPr id="10" name="제목 1"/>
          <p:cNvSpPr txBox="1">
            <a:spLocks/>
          </p:cNvSpPr>
          <p:nvPr/>
        </p:nvSpPr>
        <p:spPr>
          <a:xfrm>
            <a:off x="3013363" y="0"/>
            <a:ext cx="6379367" cy="1572483"/>
          </a:xfrm>
          <a:prstGeom prst="rect">
            <a:avLst/>
          </a:prstGeom>
          <a:solidFill>
            <a:srgbClr val="F4F7EA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dirty="0" smtClean="0"/>
              <a:t>Time’s Up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9409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7 3.7037E-6 L 0.00234 -0.52547 " pathEditMode="relative" rAng="0" ptsTypes="AA">
                                      <p:cBhvr>
                                        <p:cTn id="6" dur="59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7" y="-2627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90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ko-KR" dirty="0"/>
              <a:t>Question </a:t>
            </a:r>
            <a:endParaRPr lang="en-US" dirty="0"/>
          </a:p>
        </p:txBody>
      </p:sp>
      <p:sp>
        <p:nvSpPr>
          <p:cNvPr id="4" name="웃는 얼굴 3">
            <a:hlinkClick r:id="rId2" action="ppaction://hlinksldjump"/>
          </p:cNvPr>
          <p:cNvSpPr/>
          <p:nvPr/>
        </p:nvSpPr>
        <p:spPr>
          <a:xfrm>
            <a:off x="9684327" y="145473"/>
            <a:ext cx="1932709" cy="1818409"/>
          </a:xfrm>
          <a:prstGeom prst="smileyFace">
            <a:avLst/>
          </a:prstGeom>
          <a:solidFill>
            <a:srgbClr val="FFFF00"/>
          </a:solidFill>
          <a:ln>
            <a:solidFill>
              <a:srgbClr val="F57323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직사각형 7"/>
          <p:cNvSpPr/>
          <p:nvPr/>
        </p:nvSpPr>
        <p:spPr>
          <a:xfrm>
            <a:off x="10965078" y="5786517"/>
            <a:ext cx="623455" cy="3636818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9" name="그림 8"/>
          <p:cNvPicPr>
            <a:picLocks noChangeAspect="1"/>
          </p:cNvPicPr>
          <p:nvPr/>
        </p:nvPicPr>
        <p:blipFill>
          <a:blip r:embed="rId3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0337654" y="1963882"/>
            <a:ext cx="1854346" cy="4894118"/>
          </a:xfrm>
          <a:prstGeom prst="rect">
            <a:avLst/>
          </a:prstGeom>
        </p:spPr>
      </p:pic>
      <p:sp>
        <p:nvSpPr>
          <p:cNvPr id="10" name="제목 1"/>
          <p:cNvSpPr txBox="1">
            <a:spLocks/>
          </p:cNvSpPr>
          <p:nvPr/>
        </p:nvSpPr>
        <p:spPr>
          <a:xfrm>
            <a:off x="3013363" y="0"/>
            <a:ext cx="6379367" cy="1572483"/>
          </a:xfrm>
          <a:prstGeom prst="rect">
            <a:avLst/>
          </a:prstGeom>
          <a:solidFill>
            <a:srgbClr val="F4F7EA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dirty="0" smtClean="0"/>
              <a:t>Time’s Up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09228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7 3.7037E-6 L 0.00234 -0.52547 " pathEditMode="relative" rAng="0" ptsTypes="AA">
                                      <p:cBhvr>
                                        <p:cTn id="6" dur="59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7" y="-2627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90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ko-KR" dirty="0"/>
              <a:t>Question </a:t>
            </a:r>
            <a:endParaRPr lang="en-US" dirty="0"/>
          </a:p>
        </p:txBody>
      </p:sp>
      <p:sp>
        <p:nvSpPr>
          <p:cNvPr id="4" name="웃는 얼굴 3">
            <a:hlinkClick r:id="rId2" action="ppaction://hlinksldjump"/>
          </p:cNvPr>
          <p:cNvSpPr/>
          <p:nvPr/>
        </p:nvSpPr>
        <p:spPr>
          <a:xfrm>
            <a:off x="9684327" y="145473"/>
            <a:ext cx="1932709" cy="1818409"/>
          </a:xfrm>
          <a:prstGeom prst="smileyFace">
            <a:avLst/>
          </a:prstGeom>
          <a:solidFill>
            <a:srgbClr val="FFFF00"/>
          </a:solidFill>
          <a:ln>
            <a:solidFill>
              <a:srgbClr val="F57323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직사각형 7"/>
          <p:cNvSpPr/>
          <p:nvPr/>
        </p:nvSpPr>
        <p:spPr>
          <a:xfrm>
            <a:off x="10965078" y="5786517"/>
            <a:ext cx="623455" cy="3636818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9" name="그림 8"/>
          <p:cNvPicPr>
            <a:picLocks noChangeAspect="1"/>
          </p:cNvPicPr>
          <p:nvPr/>
        </p:nvPicPr>
        <p:blipFill>
          <a:blip r:embed="rId3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0337654" y="1963882"/>
            <a:ext cx="1854346" cy="4894118"/>
          </a:xfrm>
          <a:prstGeom prst="rect">
            <a:avLst/>
          </a:prstGeom>
        </p:spPr>
      </p:pic>
      <p:sp>
        <p:nvSpPr>
          <p:cNvPr id="10" name="제목 1"/>
          <p:cNvSpPr txBox="1">
            <a:spLocks/>
          </p:cNvSpPr>
          <p:nvPr/>
        </p:nvSpPr>
        <p:spPr>
          <a:xfrm>
            <a:off x="3013363" y="0"/>
            <a:ext cx="6379367" cy="1572483"/>
          </a:xfrm>
          <a:prstGeom prst="rect">
            <a:avLst/>
          </a:prstGeom>
          <a:solidFill>
            <a:srgbClr val="F4F7EA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dirty="0" smtClean="0"/>
              <a:t>Time’s Up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19630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7 3.7037E-6 L 0.00234 -0.52547 " pathEditMode="relative" rAng="0" ptsTypes="AA">
                                      <p:cBhvr>
                                        <p:cTn id="6" dur="59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7" y="-2627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90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ko-KR" dirty="0"/>
              <a:t>Question </a:t>
            </a:r>
            <a:endParaRPr lang="en-US" dirty="0"/>
          </a:p>
        </p:txBody>
      </p:sp>
      <p:sp>
        <p:nvSpPr>
          <p:cNvPr id="4" name="웃는 얼굴 3">
            <a:hlinkClick r:id="rId2" action="ppaction://hlinksldjump"/>
          </p:cNvPr>
          <p:cNvSpPr/>
          <p:nvPr/>
        </p:nvSpPr>
        <p:spPr>
          <a:xfrm>
            <a:off x="9684327" y="145473"/>
            <a:ext cx="1932709" cy="1818409"/>
          </a:xfrm>
          <a:prstGeom prst="smileyFace">
            <a:avLst/>
          </a:prstGeom>
          <a:solidFill>
            <a:srgbClr val="FFFF00"/>
          </a:solidFill>
          <a:ln>
            <a:solidFill>
              <a:srgbClr val="F57323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직사각형 7"/>
          <p:cNvSpPr/>
          <p:nvPr/>
        </p:nvSpPr>
        <p:spPr>
          <a:xfrm>
            <a:off x="10965078" y="5786517"/>
            <a:ext cx="623455" cy="3636818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10" name="그림 9"/>
          <p:cNvPicPr>
            <a:picLocks noChangeAspect="1"/>
          </p:cNvPicPr>
          <p:nvPr/>
        </p:nvPicPr>
        <p:blipFill>
          <a:blip r:embed="rId3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0337654" y="1963882"/>
            <a:ext cx="1854346" cy="4894118"/>
          </a:xfrm>
          <a:prstGeom prst="rect">
            <a:avLst/>
          </a:prstGeom>
        </p:spPr>
      </p:pic>
      <p:sp>
        <p:nvSpPr>
          <p:cNvPr id="11" name="제목 1"/>
          <p:cNvSpPr txBox="1">
            <a:spLocks/>
          </p:cNvSpPr>
          <p:nvPr/>
        </p:nvSpPr>
        <p:spPr>
          <a:xfrm>
            <a:off x="3013363" y="0"/>
            <a:ext cx="6379367" cy="1572483"/>
          </a:xfrm>
          <a:prstGeom prst="rect">
            <a:avLst/>
          </a:prstGeom>
          <a:solidFill>
            <a:srgbClr val="F4F7EA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dirty="0" smtClean="0"/>
              <a:t>Time’s Up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53380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7 3.7037E-6 L 0.00234 -0.52547 " pathEditMode="relative" rAng="0" ptsTypes="AA">
                                      <p:cBhvr>
                                        <p:cTn id="6" dur="59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7" y="-2627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90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ko-KR" dirty="0"/>
              <a:t>Question </a:t>
            </a:r>
            <a:endParaRPr lang="en-US" dirty="0"/>
          </a:p>
        </p:txBody>
      </p:sp>
      <p:sp>
        <p:nvSpPr>
          <p:cNvPr id="4" name="웃는 얼굴 3">
            <a:hlinkClick r:id="rId2" action="ppaction://hlinksldjump"/>
          </p:cNvPr>
          <p:cNvSpPr/>
          <p:nvPr/>
        </p:nvSpPr>
        <p:spPr>
          <a:xfrm>
            <a:off x="9684327" y="145473"/>
            <a:ext cx="1932709" cy="1818409"/>
          </a:xfrm>
          <a:prstGeom prst="smileyFace">
            <a:avLst/>
          </a:prstGeom>
          <a:solidFill>
            <a:srgbClr val="FFFF00"/>
          </a:solidFill>
          <a:ln>
            <a:solidFill>
              <a:srgbClr val="F57323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직사각형 4"/>
          <p:cNvSpPr/>
          <p:nvPr/>
        </p:nvSpPr>
        <p:spPr>
          <a:xfrm>
            <a:off x="10965078" y="5786517"/>
            <a:ext cx="623455" cy="3636818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3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0337654" y="1963882"/>
            <a:ext cx="1854346" cy="4894118"/>
          </a:xfrm>
          <a:prstGeom prst="rect">
            <a:avLst/>
          </a:prstGeom>
        </p:spPr>
      </p:pic>
      <p:sp>
        <p:nvSpPr>
          <p:cNvPr id="8" name="제목 1"/>
          <p:cNvSpPr txBox="1">
            <a:spLocks/>
          </p:cNvSpPr>
          <p:nvPr/>
        </p:nvSpPr>
        <p:spPr>
          <a:xfrm>
            <a:off x="3013363" y="0"/>
            <a:ext cx="6379367" cy="1572483"/>
          </a:xfrm>
          <a:prstGeom prst="rect">
            <a:avLst/>
          </a:prstGeom>
          <a:solidFill>
            <a:srgbClr val="F4F7EA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dirty="0" smtClean="0"/>
              <a:t>Time’s Up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03036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7 3.7037E-6 L 0.00234 -0.52547 " pathEditMode="relative" rAng="0" ptsTypes="AA">
                                      <p:cBhvr>
                                        <p:cTn id="6" dur="59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7" y="-2627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90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ko-KR" dirty="0"/>
              <a:t>Question </a:t>
            </a:r>
            <a:endParaRPr lang="en-US" dirty="0"/>
          </a:p>
        </p:txBody>
      </p:sp>
      <p:sp>
        <p:nvSpPr>
          <p:cNvPr id="4" name="웃는 얼굴 3">
            <a:hlinkClick r:id="rId2" action="ppaction://hlinksldjump"/>
          </p:cNvPr>
          <p:cNvSpPr/>
          <p:nvPr/>
        </p:nvSpPr>
        <p:spPr>
          <a:xfrm>
            <a:off x="9684327" y="145473"/>
            <a:ext cx="1932709" cy="1818409"/>
          </a:xfrm>
          <a:prstGeom prst="smileyFace">
            <a:avLst/>
          </a:prstGeom>
          <a:solidFill>
            <a:srgbClr val="FFFF00"/>
          </a:solidFill>
          <a:ln>
            <a:solidFill>
              <a:srgbClr val="F57323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직사각형 7"/>
          <p:cNvSpPr/>
          <p:nvPr/>
        </p:nvSpPr>
        <p:spPr>
          <a:xfrm>
            <a:off x="10965078" y="5786517"/>
            <a:ext cx="623455" cy="3636818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9" name="그림 8"/>
          <p:cNvPicPr>
            <a:picLocks noChangeAspect="1"/>
          </p:cNvPicPr>
          <p:nvPr/>
        </p:nvPicPr>
        <p:blipFill>
          <a:blip r:embed="rId3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0337654" y="1963882"/>
            <a:ext cx="1854346" cy="4894118"/>
          </a:xfrm>
          <a:prstGeom prst="rect">
            <a:avLst/>
          </a:prstGeom>
        </p:spPr>
      </p:pic>
      <p:sp>
        <p:nvSpPr>
          <p:cNvPr id="10" name="제목 1"/>
          <p:cNvSpPr txBox="1">
            <a:spLocks/>
          </p:cNvSpPr>
          <p:nvPr/>
        </p:nvSpPr>
        <p:spPr>
          <a:xfrm>
            <a:off x="3013363" y="0"/>
            <a:ext cx="6379367" cy="1572483"/>
          </a:xfrm>
          <a:prstGeom prst="rect">
            <a:avLst/>
          </a:prstGeom>
          <a:solidFill>
            <a:srgbClr val="F4F7EA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dirty="0" smtClean="0"/>
              <a:t>Time’s Up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33528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7 3.7037E-6 L 0.00234 -0.52547 " pathEditMode="relative" rAng="0" ptsTypes="AA">
                                      <p:cBhvr>
                                        <p:cTn id="6" dur="59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7" y="-2627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90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</p:bldLst>
  </p:timing>
</p:sld>
</file>

<file path=ppt/theme/theme1.xml><?xml version="1.0" encoding="utf-8"?>
<a:theme xmlns:a="http://schemas.openxmlformats.org/drawingml/2006/main" name="줄기">
  <a:themeElements>
    <a:clrScheme name="줄기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줄기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줄기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201</TotalTime>
  <Words>214</Words>
  <Application>Microsoft Office PowerPoint</Application>
  <PresentationFormat>와이드스크린</PresentationFormat>
  <Paragraphs>131</Paragraphs>
  <Slides>43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43</vt:i4>
      </vt:variant>
    </vt:vector>
  </HeadingPairs>
  <TitlesOfParts>
    <vt:vector size="50" baseType="lpstr">
      <vt:lpstr>HY중고딕</vt:lpstr>
      <vt:lpstr>Aharoni</vt:lpstr>
      <vt:lpstr>Arial</vt:lpstr>
      <vt:lpstr>Britannic Bold</vt:lpstr>
      <vt:lpstr>Century Gothic</vt:lpstr>
      <vt:lpstr>Wingdings 3</vt:lpstr>
      <vt:lpstr>줄기</vt:lpstr>
      <vt:lpstr>Hot seat </vt:lpstr>
      <vt:lpstr>Rules </vt:lpstr>
      <vt:lpstr>PowerPoint 프레젠테이션</vt:lpstr>
      <vt:lpstr>Question </vt:lpstr>
      <vt:lpstr>Question </vt:lpstr>
      <vt:lpstr>Question </vt:lpstr>
      <vt:lpstr>Question </vt:lpstr>
      <vt:lpstr>Question </vt:lpstr>
      <vt:lpstr>Question </vt:lpstr>
      <vt:lpstr>Question </vt:lpstr>
      <vt:lpstr>Question </vt:lpstr>
      <vt:lpstr>Question </vt:lpstr>
      <vt:lpstr>Question </vt:lpstr>
      <vt:lpstr>Question </vt:lpstr>
      <vt:lpstr>Question </vt:lpstr>
      <vt:lpstr>Question </vt:lpstr>
      <vt:lpstr>Question </vt:lpstr>
      <vt:lpstr>Question </vt:lpstr>
      <vt:lpstr>Question </vt:lpstr>
      <vt:lpstr>Question </vt:lpstr>
      <vt:lpstr>Question </vt:lpstr>
      <vt:lpstr>Question </vt:lpstr>
      <vt:lpstr>Question </vt:lpstr>
      <vt:lpstr>Question </vt:lpstr>
      <vt:lpstr>Question </vt:lpstr>
      <vt:lpstr>Question </vt:lpstr>
      <vt:lpstr>Question </vt:lpstr>
      <vt:lpstr>Question </vt:lpstr>
      <vt:lpstr>Question </vt:lpstr>
      <vt:lpstr>Question </vt:lpstr>
      <vt:lpstr>Question </vt:lpstr>
      <vt:lpstr>Question </vt:lpstr>
      <vt:lpstr>Question </vt:lpstr>
      <vt:lpstr>Question </vt:lpstr>
      <vt:lpstr>Question </vt:lpstr>
      <vt:lpstr>Question </vt:lpstr>
      <vt:lpstr>Question </vt:lpstr>
      <vt:lpstr>Question </vt:lpstr>
      <vt:lpstr>Question </vt:lpstr>
      <vt:lpstr>Question </vt:lpstr>
      <vt:lpstr>Question </vt:lpstr>
      <vt:lpstr>Question </vt:lpstr>
      <vt:lpstr>Question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Hot seat</dc:title>
  <dc:creator>user</dc:creator>
  <cp:lastModifiedBy>user</cp:lastModifiedBy>
  <cp:revision>35</cp:revision>
  <dcterms:created xsi:type="dcterms:W3CDTF">2016-06-03T05:55:55Z</dcterms:created>
  <dcterms:modified xsi:type="dcterms:W3CDTF">2017-03-16T06:58:41Z</dcterms:modified>
</cp:coreProperties>
</file>