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9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0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3CDB-2C5E-4796-9FCD-B0E2DA291454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46A4-81CD-42A9-9144-E0790F63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</a:rPr>
              <a:t>Review Darts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10274 -0.65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49453 -0.489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212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16224 -0.922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4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05169 -0.585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74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-0.15039 -0.569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0263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4069 -0.9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4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63164 -0.223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94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19649 -0.823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5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48099 -0.258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-9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15416 -0.676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-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18112 -0.510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0.41146 -0.973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35" y="-4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13086 -0.796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18633 -0.482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61667 -0.464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2155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Rules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Choose a dart board.</a:t>
            </a:r>
          </a:p>
          <a:p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Answer questions provided by the teacher. </a:t>
            </a:r>
          </a:p>
          <a:p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If you are correct, choose a dart. </a:t>
            </a:r>
          </a:p>
          <a:p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Keep score.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3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Choose Dart Board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그림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86" y="1497330"/>
            <a:ext cx="2858544" cy="2648890"/>
          </a:xfrm>
          <a:prstGeom prst="rect">
            <a:avLst/>
          </a:prstGeom>
        </p:spPr>
      </p:pic>
      <p:pic>
        <p:nvPicPr>
          <p:cNvPr id="6" name="그림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046" y="1497330"/>
            <a:ext cx="2858544" cy="2648890"/>
          </a:xfrm>
          <a:prstGeom prst="rect">
            <a:avLst/>
          </a:prstGeom>
        </p:spPr>
      </p:pic>
      <p:pic>
        <p:nvPicPr>
          <p:cNvPr id="7" name="그림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576" y="1497330"/>
            <a:ext cx="2858544" cy="2648890"/>
          </a:xfrm>
          <a:prstGeom prst="rect">
            <a:avLst/>
          </a:prstGeom>
        </p:spPr>
      </p:pic>
      <p:pic>
        <p:nvPicPr>
          <p:cNvPr id="8" name="그림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86" y="4146220"/>
            <a:ext cx="2858544" cy="2648890"/>
          </a:xfrm>
          <a:prstGeom prst="rect">
            <a:avLst/>
          </a:prstGeom>
        </p:spPr>
      </p:pic>
      <p:pic>
        <p:nvPicPr>
          <p:cNvPr id="9" name="그림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046" y="4146220"/>
            <a:ext cx="2858544" cy="2648890"/>
          </a:xfrm>
          <a:prstGeom prst="rect">
            <a:avLst/>
          </a:prstGeom>
        </p:spPr>
      </p:pic>
      <p:pic>
        <p:nvPicPr>
          <p:cNvPr id="10" name="그림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576" y="4146220"/>
            <a:ext cx="2858544" cy="2648890"/>
          </a:xfrm>
          <a:prstGeom prst="rect">
            <a:avLst/>
          </a:prstGeom>
        </p:spPr>
      </p:pic>
      <p:pic>
        <p:nvPicPr>
          <p:cNvPr id="11" name="그림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20" y="1497330"/>
            <a:ext cx="2858544" cy="2648890"/>
          </a:xfrm>
          <a:prstGeom prst="rect">
            <a:avLst/>
          </a:prstGeom>
        </p:spPr>
      </p:pic>
      <p:pic>
        <p:nvPicPr>
          <p:cNvPr id="12" name="그림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20" y="4146220"/>
            <a:ext cx="2858544" cy="2648890"/>
          </a:xfrm>
          <a:prstGeom prst="rect">
            <a:avLst/>
          </a:prstGeom>
        </p:spPr>
      </p:pic>
      <p:sp>
        <p:nvSpPr>
          <p:cNvPr id="1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1340598" y="2158993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4" name="제목 1">
            <a:hlinkClick r:id="rId5" action="ppaction://hlinksldjump"/>
          </p:cNvPr>
          <p:cNvSpPr txBox="1">
            <a:spLocks/>
          </p:cNvSpPr>
          <p:nvPr/>
        </p:nvSpPr>
        <p:spPr>
          <a:xfrm>
            <a:off x="4030458" y="215899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2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5" name="제목 1">
            <a:hlinkClick r:id="rId6" action="ppaction://hlinksldjump"/>
          </p:cNvPr>
          <p:cNvSpPr txBox="1">
            <a:spLocks/>
          </p:cNvSpPr>
          <p:nvPr/>
        </p:nvSpPr>
        <p:spPr>
          <a:xfrm>
            <a:off x="6773658" y="216011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6" name="제목 1">
            <a:hlinkClick r:id="rId10" action="ppaction://hlinksldjump"/>
          </p:cNvPr>
          <p:cNvSpPr txBox="1">
            <a:spLocks/>
          </p:cNvSpPr>
          <p:nvPr/>
        </p:nvSpPr>
        <p:spPr>
          <a:xfrm>
            <a:off x="9605532" y="216011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4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7" name="제목 1">
            <a:hlinkClick r:id="rId7" action="ppaction://hlinksldjump"/>
          </p:cNvPr>
          <p:cNvSpPr txBox="1">
            <a:spLocks/>
          </p:cNvSpPr>
          <p:nvPr/>
        </p:nvSpPr>
        <p:spPr>
          <a:xfrm>
            <a:off x="1340598" y="480788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8" name="제목 1">
            <a:hlinkClick r:id="rId8" action="ppaction://hlinksldjump"/>
          </p:cNvPr>
          <p:cNvSpPr txBox="1">
            <a:spLocks/>
          </p:cNvSpPr>
          <p:nvPr/>
        </p:nvSpPr>
        <p:spPr>
          <a:xfrm>
            <a:off x="4030458" y="480788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6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9" name="제목 1">
            <a:hlinkClick r:id="rId9" action="ppaction://hlinksldjump"/>
          </p:cNvPr>
          <p:cNvSpPr txBox="1">
            <a:spLocks/>
          </p:cNvSpPr>
          <p:nvPr/>
        </p:nvSpPr>
        <p:spPr>
          <a:xfrm>
            <a:off x="6773658" y="480900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20" name="제목 1">
            <a:hlinkClick r:id="rId11" action="ppaction://hlinksldjump"/>
          </p:cNvPr>
          <p:cNvSpPr txBox="1">
            <a:spLocks/>
          </p:cNvSpPr>
          <p:nvPr/>
        </p:nvSpPr>
        <p:spPr>
          <a:xfrm>
            <a:off x="9605532" y="4809000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8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28933 -0.346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37279 -0.5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01862 -0.7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11" y="-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07083 -0.713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-0.14922 -0.569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09192 -0.41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3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66497 -0.939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4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32904 -0.943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-45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05196 -0.431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33477 -0.308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121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06224 -0.71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-0.27579 -0.85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41" y="-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0.03867 -0.927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4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197 -0.58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30976 -0.3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59375 -0.281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-123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04896 -0.7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43933 -0.894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-4145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03606 -0.36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21757 -0.396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-0.07734 -0.844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00807 -0.5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24166 -0.664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5819 -0.4201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-1932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25469 -0.5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19232 -0.699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-3173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10351 -0.597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07421 -1.031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4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0.02669 -0.59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11263 -0.7842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17903 -0.5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36055 -0.27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19649 -0.307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5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50534 -0.59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-267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01132 -0.9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-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05169 -0.734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74" y="-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0.36107 -0.931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-4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08398 -0.852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3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2457 -0.558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39818 -0.308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137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9358654" y="6050618"/>
            <a:ext cx="2740005" cy="706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Dart Board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3497580" y="708660"/>
            <a:ext cx="5400000" cy="540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4191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endParaRPr lang="en-US"/>
          </a:p>
        </p:txBody>
      </p:sp>
      <p:sp>
        <p:nvSpPr>
          <p:cNvPr id="5" name="타원 4"/>
          <p:cNvSpPr/>
          <p:nvPr/>
        </p:nvSpPr>
        <p:spPr>
          <a:xfrm>
            <a:off x="4120129" y="1338310"/>
            <a:ext cx="4140000" cy="41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4877415" y="2058310"/>
            <a:ext cx="2700000" cy="270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5657580" y="286866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d 1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37" y="5164813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lu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118" y="3596453"/>
            <a:ext cx="2333590" cy="1548247"/>
          </a:xfrm>
          <a:prstGeom prst="rect">
            <a:avLst/>
          </a:prstGeom>
        </p:spPr>
      </p:pic>
      <p:pic>
        <p:nvPicPr>
          <p:cNvPr id="17" name="yellow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485" y="5424821"/>
            <a:ext cx="2364445" cy="152527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2794" y="1680568"/>
            <a:ext cx="2415865" cy="1780111"/>
          </a:xfrm>
          <a:prstGeom prst="rect">
            <a:avLst/>
          </a:prstGeom>
        </p:spPr>
      </p:pic>
      <p:pic>
        <p:nvPicPr>
          <p:cNvPr id="19" name="purple1그림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218" y="-142435"/>
            <a:ext cx="2445782" cy="1727754"/>
          </a:xfrm>
          <a:prstGeom prst="rect">
            <a:avLst/>
          </a:prstGeom>
        </p:spPr>
      </p:pic>
      <p:pic>
        <p:nvPicPr>
          <p:cNvPr id="20" name="orang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3849" y="1774919"/>
            <a:ext cx="2479970" cy="1633741"/>
          </a:xfrm>
          <a:prstGeom prst="rect">
            <a:avLst/>
          </a:prstGeom>
        </p:spPr>
      </p:pic>
      <p:pic>
        <p:nvPicPr>
          <p:cNvPr id="21" name="brown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40" y="3672082"/>
            <a:ext cx="2449163" cy="1572730"/>
          </a:xfrm>
          <a:prstGeom prst="rect">
            <a:avLst/>
          </a:prstGeom>
        </p:spPr>
      </p:pic>
      <p:pic>
        <p:nvPicPr>
          <p:cNvPr id="14" name="pink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23798" y="-142435"/>
            <a:ext cx="2481725" cy="195417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5442555" y="4467922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5444869" y="3740151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442555" y="2806374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7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442555" y="5143097"/>
            <a:ext cx="1569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3" name="red 2" descr="Image result for d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9" y="7140629"/>
            <a:ext cx="2378468" cy="16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lu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9247" y="7272794"/>
            <a:ext cx="2333590" cy="1548247"/>
          </a:xfrm>
          <a:prstGeom prst="rect">
            <a:avLst/>
          </a:prstGeom>
        </p:spPr>
      </p:pic>
      <p:pic>
        <p:nvPicPr>
          <p:cNvPr id="25" name="gre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189" y="7013479"/>
            <a:ext cx="2415865" cy="1780111"/>
          </a:xfrm>
          <a:prstGeom prst="rect">
            <a:avLst/>
          </a:prstGeom>
        </p:spPr>
      </p:pic>
      <p:pic>
        <p:nvPicPr>
          <p:cNvPr id="26" name="purpl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3061" y="6986028"/>
            <a:ext cx="2445782" cy="1727754"/>
          </a:xfrm>
          <a:prstGeom prst="rect">
            <a:avLst/>
          </a:prstGeom>
        </p:spPr>
      </p:pic>
      <p:pic>
        <p:nvPicPr>
          <p:cNvPr id="27" name="yellow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87111" y="7090295"/>
            <a:ext cx="2364445" cy="1525278"/>
          </a:xfrm>
          <a:prstGeom prst="rect">
            <a:avLst/>
          </a:prstGeom>
        </p:spPr>
      </p:pic>
      <p:pic>
        <p:nvPicPr>
          <p:cNvPr id="28" name="orange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99038" y="6962680"/>
            <a:ext cx="2479970" cy="1633741"/>
          </a:xfrm>
          <a:prstGeom prst="rect">
            <a:avLst/>
          </a:prstGeom>
        </p:spPr>
      </p:pic>
      <p:pic>
        <p:nvPicPr>
          <p:cNvPr id="29" name="brown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92077" y="7117746"/>
            <a:ext cx="2449163" cy="15727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94921" y="6830355"/>
            <a:ext cx="2481725" cy="19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0.00926 L 0.23893 0.0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5555 L -0.30105 -0.896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4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6528 L -0.31407 -0.5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15903 L 0.25846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 0.02454 L 0.24141 0.02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06065 L -0.06224 -0.71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0.06597 L 0.25 0.017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4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331 L 0.13255 -0.38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-0.01134 L -0.23945 -0.23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8241 L 0.00911 -0.6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-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4 0.01667 L -0.23151 -0.07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45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47 -0.05417 L 0.06289 -0.825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3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1 0.06666 L -0.21849 -0.0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7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8 -0.05648 L 0.37239 -0.558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357 L 0.52019 -0.4150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-1907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88 0.16551 L -0.2362 -0.081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94</Words>
  <Application>Microsoft Office PowerPoint</Application>
  <PresentationFormat>와이드스크린</PresentationFormat>
  <Paragraphs>58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Bauhaus 93</vt:lpstr>
      <vt:lpstr>Calibri</vt:lpstr>
      <vt:lpstr>Calibri Light</vt:lpstr>
      <vt:lpstr>Office 테마</vt:lpstr>
      <vt:lpstr>Review Darts </vt:lpstr>
      <vt:lpstr>Rules </vt:lpstr>
      <vt:lpstr>Choose Dart Board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Darts</dc:title>
  <dc:creator>user</dc:creator>
  <cp:lastModifiedBy>user</cp:lastModifiedBy>
  <cp:revision>17</cp:revision>
  <dcterms:created xsi:type="dcterms:W3CDTF">2016-11-25T03:52:04Z</dcterms:created>
  <dcterms:modified xsi:type="dcterms:W3CDTF">2016-11-25T05:17:52Z</dcterms:modified>
</cp:coreProperties>
</file>